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88" r:id="rId2"/>
  </p:sldMasterIdLst>
  <p:notesMasterIdLst>
    <p:notesMasterId r:id="rId47"/>
  </p:notesMasterIdLst>
  <p:handoutMasterIdLst>
    <p:handoutMasterId r:id="rId48"/>
  </p:handoutMasterIdLst>
  <p:sldIdLst>
    <p:sldId id="266" r:id="rId3"/>
    <p:sldId id="376" r:id="rId4"/>
    <p:sldId id="390" r:id="rId5"/>
    <p:sldId id="389" r:id="rId6"/>
    <p:sldId id="377" r:id="rId7"/>
    <p:sldId id="378" r:id="rId8"/>
    <p:sldId id="379" r:id="rId9"/>
    <p:sldId id="380" r:id="rId10"/>
    <p:sldId id="381" r:id="rId11"/>
    <p:sldId id="382" r:id="rId12"/>
    <p:sldId id="383" r:id="rId13"/>
    <p:sldId id="384" r:id="rId14"/>
    <p:sldId id="385" r:id="rId15"/>
    <p:sldId id="386" r:id="rId16"/>
    <p:sldId id="387" r:id="rId17"/>
    <p:sldId id="388" r:id="rId18"/>
    <p:sldId id="391" r:id="rId19"/>
    <p:sldId id="392" r:id="rId20"/>
    <p:sldId id="375" r:id="rId21"/>
    <p:sldId id="339" r:id="rId22"/>
    <p:sldId id="340" r:id="rId23"/>
    <p:sldId id="341" r:id="rId24"/>
    <p:sldId id="316" r:id="rId25"/>
    <p:sldId id="349" r:id="rId26"/>
    <p:sldId id="395" r:id="rId27"/>
    <p:sldId id="317" r:id="rId28"/>
    <p:sldId id="396" r:id="rId29"/>
    <p:sldId id="319" r:id="rId30"/>
    <p:sldId id="320" r:id="rId31"/>
    <p:sldId id="393" r:id="rId32"/>
    <p:sldId id="394" r:id="rId33"/>
    <p:sldId id="321" r:id="rId34"/>
    <p:sldId id="322" r:id="rId35"/>
    <p:sldId id="323" r:id="rId36"/>
    <p:sldId id="324" r:id="rId37"/>
    <p:sldId id="325" r:id="rId38"/>
    <p:sldId id="326" r:id="rId39"/>
    <p:sldId id="327" r:id="rId40"/>
    <p:sldId id="328" r:id="rId41"/>
    <p:sldId id="329" r:id="rId42"/>
    <p:sldId id="330" r:id="rId43"/>
    <p:sldId id="334" r:id="rId44"/>
    <p:sldId id="335" r:id="rId45"/>
    <p:sldId id="336" r:id="rId46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Arial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6391DA4D-4A93-420E-B717-D84DE63E936C}">
          <p14:sldIdLst>
            <p14:sldId id="266"/>
          </p14:sldIdLst>
        </p14:section>
        <p14:section name="Rec Distribuita" id="{08B70891-F097-4D08-8BC5-BC64A661F683}">
          <p14:sldIdLst>
            <p14:sldId id="376"/>
            <p14:sldId id="390"/>
            <p14:sldId id="389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91"/>
            <p14:sldId id="392"/>
            <p14:sldId id="375"/>
            <p14:sldId id="339"/>
            <p14:sldId id="340"/>
            <p14:sldId id="341"/>
            <p14:sldId id="316"/>
            <p14:sldId id="349"/>
            <p14:sldId id="395"/>
            <p14:sldId id="317"/>
            <p14:sldId id="396"/>
            <p14:sldId id="319"/>
            <p14:sldId id="320"/>
            <p14:sldId id="393"/>
            <p14:sldId id="394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4"/>
            <p14:sldId id="335"/>
            <p14:sldId id="33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  <a:srgbClr val="FF9900"/>
    <a:srgbClr val="FFCC00"/>
    <a:srgbClr val="009900"/>
    <a:srgbClr val="FF0000"/>
    <a:srgbClr val="C0C0C0"/>
    <a:srgbClr val="5F5F5F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08" autoAdjust="0"/>
    <p:restoredTop sz="75816" autoAdjust="0"/>
  </p:normalViewPr>
  <p:slideViewPr>
    <p:cSldViewPr>
      <p:cViewPr varScale="1">
        <p:scale>
          <a:sx n="80" d="100"/>
          <a:sy n="80" d="100"/>
        </p:scale>
        <p:origin x="2226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0" d="100"/>
          <a:sy n="60" d="100"/>
        </p:scale>
        <p:origin x="-1764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55" Type="http://schemas.openxmlformats.org/officeDocument/2006/relationships/customXml" Target="../customXml/item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microsoft.com/office/2016/11/relationships/changesInfo" Target="changesInfos/changesInfo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handoutMaster" Target="handoutMasters/handoutMaster1.xml"/><Relationship Id="rId56" Type="http://schemas.openxmlformats.org/officeDocument/2006/relationships/customXml" Target="../customXml/item3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4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 Suciu" userId="10bb65c167223f43" providerId="LiveId" clId="{744B0FFA-0CEB-477A-8CC1-01AF3695059C}"/>
    <pc:docChg chg="modSld">
      <pc:chgData name="Dan Suciu" userId="10bb65c167223f43" providerId="LiveId" clId="{744B0FFA-0CEB-477A-8CC1-01AF3695059C}" dt="2023-04-07T07:15:40.542" v="182" actId="14100"/>
      <pc:docMkLst>
        <pc:docMk/>
      </pc:docMkLst>
      <pc:sldChg chg="modSp mod">
        <pc:chgData name="Dan Suciu" userId="10bb65c167223f43" providerId="LiveId" clId="{744B0FFA-0CEB-477A-8CC1-01AF3695059C}" dt="2023-03-29T08:28:05.197" v="0" actId="20577"/>
        <pc:sldMkLst>
          <pc:docMk/>
          <pc:sldMk cId="3782693087" sldId="266"/>
        </pc:sldMkLst>
        <pc:spChg chg="mod">
          <ac:chgData name="Dan Suciu" userId="10bb65c167223f43" providerId="LiveId" clId="{744B0FFA-0CEB-477A-8CC1-01AF3695059C}" dt="2023-03-29T08:28:05.197" v="0" actId="20577"/>
          <ac:spMkLst>
            <pc:docMk/>
            <pc:sldMk cId="3782693087" sldId="266"/>
            <ac:spMk id="12" creationId="{84FEBB7C-E1C8-4DAD-8087-87548D9D335E}"/>
          </ac:spMkLst>
        </pc:spChg>
      </pc:sldChg>
      <pc:sldChg chg="modSp mod">
        <pc:chgData name="Dan Suciu" userId="10bb65c167223f43" providerId="LiveId" clId="{744B0FFA-0CEB-477A-8CC1-01AF3695059C}" dt="2023-04-07T07:13:42.791" v="101" actId="14100"/>
        <pc:sldMkLst>
          <pc:docMk/>
          <pc:sldMk cId="0" sldId="316"/>
        </pc:sldMkLst>
        <pc:spChg chg="mod">
          <ac:chgData name="Dan Suciu" userId="10bb65c167223f43" providerId="LiveId" clId="{744B0FFA-0CEB-477A-8CC1-01AF3695059C}" dt="2023-04-07T07:13:42.791" v="101" actId="14100"/>
          <ac:spMkLst>
            <pc:docMk/>
            <pc:sldMk cId="0" sldId="316"/>
            <ac:spMk id="5125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3:55.278" v="107" actId="14100"/>
        <pc:sldMkLst>
          <pc:docMk/>
          <pc:sldMk cId="0" sldId="317"/>
        </pc:sldMkLst>
        <pc:spChg chg="mod">
          <ac:chgData name="Dan Suciu" userId="10bb65c167223f43" providerId="LiveId" clId="{744B0FFA-0CEB-477A-8CC1-01AF3695059C}" dt="2023-04-07T07:13:55.278" v="107" actId="14100"/>
          <ac:spMkLst>
            <pc:docMk/>
            <pc:sldMk cId="0" sldId="317"/>
            <ac:spMk id="15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1:13.129" v="6" actId="14100"/>
        <pc:sldMkLst>
          <pc:docMk/>
          <pc:sldMk cId="0" sldId="319"/>
        </pc:sldMkLst>
        <pc:spChg chg="mod">
          <ac:chgData name="Dan Suciu" userId="10bb65c167223f43" providerId="LiveId" clId="{744B0FFA-0CEB-477A-8CC1-01AF3695059C}" dt="2023-04-07T07:11:13.129" v="6" actId="14100"/>
          <ac:spMkLst>
            <pc:docMk/>
            <pc:sldMk cId="0" sldId="319"/>
            <ac:spMk id="8196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4:05.656" v="111" actId="20577"/>
        <pc:sldMkLst>
          <pc:docMk/>
          <pc:sldMk cId="0" sldId="320"/>
        </pc:sldMkLst>
        <pc:spChg chg="mod">
          <ac:chgData name="Dan Suciu" userId="10bb65c167223f43" providerId="LiveId" clId="{744B0FFA-0CEB-477A-8CC1-01AF3695059C}" dt="2023-04-07T07:14:05.656" v="111" actId="20577"/>
          <ac:spMkLst>
            <pc:docMk/>
            <pc:sldMk cId="0" sldId="320"/>
            <ac:spMk id="9221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4:45.047" v="152" actId="14100"/>
        <pc:sldMkLst>
          <pc:docMk/>
          <pc:sldMk cId="0" sldId="321"/>
        </pc:sldMkLst>
        <pc:spChg chg="mod">
          <ac:chgData name="Dan Suciu" userId="10bb65c167223f43" providerId="LiveId" clId="{744B0FFA-0CEB-477A-8CC1-01AF3695059C}" dt="2023-04-07T07:14:45.047" v="152" actId="14100"/>
          <ac:spMkLst>
            <pc:docMk/>
            <pc:sldMk cId="0" sldId="321"/>
            <ac:spMk id="1024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4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4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4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4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4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5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4:41.016" v="151" actId="1038"/>
          <ac:spMkLst>
            <pc:docMk/>
            <pc:sldMk cId="0" sldId="321"/>
            <ac:spMk id="10260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4:49.128" v="153" actId="14100"/>
        <pc:sldMkLst>
          <pc:docMk/>
          <pc:sldMk cId="0" sldId="322"/>
        </pc:sldMkLst>
        <pc:spChg chg="mod">
          <ac:chgData name="Dan Suciu" userId="10bb65c167223f43" providerId="LiveId" clId="{744B0FFA-0CEB-477A-8CC1-01AF3695059C}" dt="2023-04-07T07:14:49.128" v="153" actId="14100"/>
          <ac:spMkLst>
            <pc:docMk/>
            <pc:sldMk cId="0" sldId="322"/>
            <ac:spMk id="11268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4:54.015" v="155" actId="14100"/>
        <pc:sldMkLst>
          <pc:docMk/>
          <pc:sldMk cId="0" sldId="323"/>
        </pc:sldMkLst>
        <pc:spChg chg="mod">
          <ac:chgData name="Dan Suciu" userId="10bb65c167223f43" providerId="LiveId" clId="{744B0FFA-0CEB-477A-8CC1-01AF3695059C}" dt="2023-04-07T07:14:54.015" v="155" actId="14100"/>
          <ac:spMkLst>
            <pc:docMk/>
            <pc:sldMk cId="0" sldId="323"/>
            <ac:spMk id="12292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4:57.687" v="156" actId="14100"/>
        <pc:sldMkLst>
          <pc:docMk/>
          <pc:sldMk cId="0" sldId="324"/>
        </pc:sldMkLst>
        <pc:spChg chg="mod">
          <ac:chgData name="Dan Suciu" userId="10bb65c167223f43" providerId="LiveId" clId="{744B0FFA-0CEB-477A-8CC1-01AF3695059C}" dt="2023-04-07T07:14:57.687" v="156" actId="14100"/>
          <ac:spMkLst>
            <pc:docMk/>
            <pc:sldMk cId="0" sldId="324"/>
            <ac:spMk id="13316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5:08.704" v="160" actId="1037"/>
        <pc:sldMkLst>
          <pc:docMk/>
          <pc:sldMk cId="0" sldId="327"/>
        </pc:sldMkLst>
        <pc:spChg chg="mod">
          <ac:chgData name="Dan Suciu" userId="10bb65c167223f43" providerId="LiveId" clId="{744B0FFA-0CEB-477A-8CC1-01AF3695059C}" dt="2023-04-07T07:15:08.704" v="160" actId="1037"/>
          <ac:spMkLst>
            <pc:docMk/>
            <pc:sldMk cId="0" sldId="327"/>
            <ac:spMk id="16389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5:12.680" v="163" actId="1036"/>
        <pc:sldMkLst>
          <pc:docMk/>
          <pc:sldMk cId="0" sldId="328"/>
        </pc:sldMkLst>
        <pc:spChg chg="mod">
          <ac:chgData name="Dan Suciu" userId="10bb65c167223f43" providerId="LiveId" clId="{744B0FFA-0CEB-477A-8CC1-01AF3695059C}" dt="2023-04-07T07:15:12.680" v="163" actId="1036"/>
          <ac:spMkLst>
            <pc:docMk/>
            <pc:sldMk cId="0" sldId="328"/>
            <ac:spMk id="17412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5:19.054" v="169" actId="1036"/>
        <pc:sldMkLst>
          <pc:docMk/>
          <pc:sldMk cId="0" sldId="329"/>
        </pc:sldMkLst>
        <pc:spChg chg="mod">
          <ac:chgData name="Dan Suciu" userId="10bb65c167223f43" providerId="LiveId" clId="{744B0FFA-0CEB-477A-8CC1-01AF3695059C}" dt="2023-04-07T07:15:19.054" v="169" actId="1036"/>
          <ac:spMkLst>
            <pc:docMk/>
            <pc:sldMk cId="0" sldId="329"/>
            <ac:spMk id="18436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5:31.064" v="179" actId="1036"/>
        <pc:sldMkLst>
          <pc:docMk/>
          <pc:sldMk cId="0" sldId="330"/>
        </pc:sldMkLst>
        <pc:spChg chg="mod">
          <ac:chgData name="Dan Suciu" userId="10bb65c167223f43" providerId="LiveId" clId="{744B0FFA-0CEB-477A-8CC1-01AF3695059C}" dt="2023-04-07T07:15:31.064" v="179" actId="1036"/>
          <ac:spMkLst>
            <pc:docMk/>
            <pc:sldMk cId="0" sldId="330"/>
            <ac:spMk id="1946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6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5:26.103" v="176" actId="1037"/>
          <ac:spMkLst>
            <pc:docMk/>
            <pc:sldMk cId="0" sldId="330"/>
            <ac:spMk id="19476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5:40.542" v="182" actId="14100"/>
        <pc:sldMkLst>
          <pc:docMk/>
          <pc:sldMk cId="0" sldId="336"/>
        </pc:sldMkLst>
        <pc:spChg chg="mod">
          <ac:chgData name="Dan Suciu" userId="10bb65c167223f43" providerId="LiveId" clId="{744B0FFA-0CEB-477A-8CC1-01AF3695059C}" dt="2023-04-07T07:15:40.542" v="182" actId="14100"/>
          <ac:spMkLst>
            <pc:docMk/>
            <pc:sldMk cId="0" sldId="336"/>
            <ac:spMk id="25604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3:24.410" v="70" actId="1037"/>
        <pc:sldMkLst>
          <pc:docMk/>
          <pc:sldMk cId="3546833075" sldId="339"/>
        </pc:sldMkLst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" creationId="{707A9D46-C47B-406A-85D4-E51B762A3BF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" creationId="{0283EAC4-6696-4D87-A174-900D7950BD8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" creationId="{5A39A0DD-037B-4B74-9B96-236231773F4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" creationId="{B99F47E8-171B-45F5-A98F-4643C1619CB0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0" creationId="{43EEC9A9-D8FF-4022-9508-2F165D0D19B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" creationId="{2C4EFEE4-CBB6-4D01-9E88-DB596EC0ED1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" creationId="{9B0F8DE1-D178-4C0C-9372-6DAB8901DDA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3" creationId="{75786B4A-70DE-4A33-AD02-3E67138F751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4" creationId="{EE97DAEC-2059-4B00-8600-A5B0FDBCD68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5" creationId="{DB51B5DC-28FA-42DA-AE5B-C7958B72CF9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6" creationId="{43288616-D60A-4B39-A2C5-7F7595353E7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7" creationId="{F952FDEC-27C7-420F-A9D4-EB53ACE06A8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8" creationId="{A67DF79E-90FA-4FD7-BEE5-E7060169BA40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9" creationId="{B4C6F91D-5E02-4E17-A32E-6FE79C76E5C0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0" creationId="{53FF27F1-D7D8-449E-9FB3-D765DDD54B7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1" creationId="{BD6AA2F2-AB2C-4A0B-BCF6-95AE0E3D1DE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2" creationId="{3EC1979F-88A8-4ED2-803D-9ED8C37C099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3" creationId="{035ECB37-EBE1-4098-A67A-D1C28CCBE3C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4" creationId="{2C26C8F9-224C-4981-8FD6-F8784CB7335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5" creationId="{1DDC8B65-1776-45A0-9D53-5A861AF3DB9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6" creationId="{3ED0FCA1-1813-405E-AB92-009C4F3731E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7" creationId="{6FEDD236-6FA2-40B2-94DD-985EEB78FEC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8" creationId="{D7C194A8-0B14-4EDD-A309-808688BCA4E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29" creationId="{38FC8864-0E71-4E29-9918-DF2489ACD08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0" creationId="{6573A2DC-5BFF-4DDC-AFA7-E9326F24D77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1" creationId="{2F5F0F3B-BA65-4C1B-A128-49C9B60B349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2" creationId="{AEDB790E-312F-4CEA-8603-1AC70922D77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3" creationId="{FB16CEF4-A444-474B-90BE-4D49DF3D832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4" creationId="{597671D2-F2B9-4E4F-B4FC-4CDF0F06EA4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5" creationId="{B8802BD7-049F-4C72-93BF-9DF552F874E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6" creationId="{CCAE2E18-A6D0-4C8B-8002-82CD991A45FC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7" creationId="{D131B0EE-BC5B-401E-98EB-F2894E09CFF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8" creationId="{4C19CDE9-615A-4CA9-A39E-4C10E5C12C3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39" creationId="{7C87B99A-9E06-4676-BFAC-645BD7E914C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0" creationId="{EA58B926-4A9B-47C1-AE1D-B33EFDF0BC3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1" creationId="{7CFA075D-BDD4-4060-9427-9FC52CD629BD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2" creationId="{302DBF1B-E0E1-4475-A28F-C4FDE47CA77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3" creationId="{E88970E0-C0E1-4A66-AA57-E20A2895CC6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4" creationId="{192D94CA-4066-4D77-9CAA-7C9736EEAB6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5" creationId="{B2D2C433-3DF0-4730-B7A0-61BD0CA53DD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6" creationId="{26C0EEBD-D73E-4BF1-A4A6-5AC1CAB040A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7" creationId="{E0452EA5-D10D-42F3-AB87-29B59B8673A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8" creationId="{E0D582FD-A1D8-44DB-AEC9-5E4B4ED3F29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49" creationId="{59785AE0-B405-41D4-93DD-DA967A66951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0" creationId="{60D29292-4900-4882-8BF3-6541302BF35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1" creationId="{0FBC3891-3984-4DF1-A8B8-F470CF19C67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2" creationId="{1E1E6DD2-6A25-4850-8E77-2CFD95601E2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3" creationId="{508405A0-5B9E-4B77-BFA4-F1936BF439CD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4" creationId="{1776E0AA-B928-42A6-B6D1-1A017A095D4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5" creationId="{8700C99D-F3CB-493E-B320-ABFCDF36898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6" creationId="{826D28B4-10BB-4BA5-A4E3-03CEB840FA6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7" creationId="{64FCFE18-D732-403A-9789-896985A7DE4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8" creationId="{FE6D9442-2C22-4B53-AABB-8B95973FC84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59" creationId="{C30264D8-2A1E-40A6-8ABD-96BD4284B2A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0" creationId="{6F82DB7B-72CB-4B6A-B55A-6B3020713FEB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1" creationId="{FC9A0028-3727-40FB-B58A-05375F806C7B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2" creationId="{11E13883-AC13-48FE-A505-F33F61E267A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3" creationId="{ECCE3B94-1A29-4F8E-A872-556D7E51274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4" creationId="{0D29CBCE-633E-4A4C-8528-15607A821AA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5" creationId="{CBC91E00-C0E9-47F1-9EA2-3B4452731B17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6" creationId="{CAF098CF-AFFB-4F24-80DF-8A1C1FECE6C0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7" creationId="{37AB977E-3C5D-428A-B7D0-BDC54CCDE91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8" creationId="{DF93B80C-04BE-473C-8BC7-A4ACAEFF64FC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69" creationId="{8A7B6D77-9B71-4EE1-95E2-8BB96C791ED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0" creationId="{616CBDE4-91FD-4E42-97C0-56A48FA59A6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1" creationId="{1B289A45-D625-4E1E-9939-50F4603E108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2" creationId="{FE483F74-DA7A-44E1-BE73-418EB0CA664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3" creationId="{92A0CB4E-E7B7-4FE4-94BC-012A8FFCB78C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4" creationId="{73F1D26F-1368-4D89-B01C-834BA409BD6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5" creationId="{265BC3C3-B4AA-4BC4-B0CA-C80E1B9C0BC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6" creationId="{03C3FB48-2B52-46DC-A9F2-E696B0FB720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7" creationId="{F15B2485-E5B1-4C8C-9F4A-D736622A06BD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8" creationId="{8CCA5451-3EAC-4906-BB0D-BA8E5131D18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79" creationId="{D19BBEF0-48ED-4770-ADBC-8A1298D63CDC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0" creationId="{3FAF014C-06A9-4471-8997-BD926FBF871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1" creationId="{178459EB-36DA-4685-A660-8C38BA8043A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4" creationId="{0CEB56A2-558D-478D-B00A-E573206AC9B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5" creationId="{1C55937B-71FC-4E12-A85A-057F503D2B79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6" creationId="{8F53D087-89D5-453B-A26F-C4652CE43AD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7" creationId="{DFCD1380-0011-491E-AC4E-4EC12F5D337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8" creationId="{B08155CB-4F49-4CFB-9BD0-D2F13A0A5ED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89" creationId="{EFD8C06C-5171-4918-A89F-6AFF6A23D4B8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0" creationId="{A53225F6-8929-4DB3-A17A-43931C335EE8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1" creationId="{056A34B4-E4D9-429A-9EDC-3AE85D44D59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2" creationId="{D3800980-4189-47A7-AF45-2DA4CDF8634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3" creationId="{4176B238-3832-44D7-BDE5-7457FF1F5BAD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4" creationId="{F2773592-9376-419D-B8D4-1657EBEB9F1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5" creationId="{E165C1F1-3B1C-4186-982E-243BD6B57E4B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6" creationId="{9EE169C8-0F67-44C4-8870-B9B8F3A481BB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7" creationId="{90C02EB9-69D7-4ABD-93EC-94ECBBABD45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8" creationId="{26A99DF5-1F68-4CE9-93FB-86FE5865376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99" creationId="{1AC69AA1-CC84-4757-99FF-D62497179FA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00" creationId="{E35FD978-3569-4C9A-895A-5BCD59C6AC45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01" creationId="{C36B7069-9A9C-4A4E-83B9-41B9BDA58C5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08" creationId="{8419A247-B95C-476A-B2B7-9EB0B152F1A4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1" creationId="{563D1E58-5C4A-4071-BA21-6D6446BB0530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3" creationId="{27646AEF-3ADA-456F-8225-9D7AF7E7FD6E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4" creationId="{852F07FF-923E-4C9C-AC28-A988A46264A6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5" creationId="{D63C0971-9A18-4B75-8E41-19A393F57BC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6" creationId="{74CA9ADB-3261-4DDF-84A1-FC6CC7163332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7" creationId="{02B60DAB-5A29-4CAB-80CB-9F7A0195F84A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8" creationId="{43857097-AFED-4077-BE71-DAC4F9CE3C1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19" creationId="{9CE145A8-9FA4-4237-9956-FA3583386FF3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1" creationId="{490CFBB0-7F1A-4054-8AB8-0224B7F1B65B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2" creationId="{4E15CB15-7681-4C2E-B094-021D3D91E401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3" creationId="{06D863A5-B4BB-4D7B-9A7F-885BFD4FEEA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4" creationId="{BF403134-0F92-4EDB-A0DB-BB8D9D46A1DD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5" creationId="{784D7B53-8E1D-459F-BB4A-CEE8BC688E5F}"/>
          </ac:spMkLst>
        </pc:spChg>
        <pc:spChg chg="mod">
          <ac:chgData name="Dan Suciu" userId="10bb65c167223f43" providerId="LiveId" clId="{744B0FFA-0CEB-477A-8CC1-01AF3695059C}" dt="2023-04-07T07:13:24.410" v="70" actId="1037"/>
          <ac:spMkLst>
            <pc:docMk/>
            <pc:sldMk cId="3546833075" sldId="339"/>
            <ac:spMk id="126" creationId="{123914F9-B135-45B2-BAAD-92BE55A5949B}"/>
          </ac:spMkLst>
        </pc:spChg>
        <pc:grpChg chg="mod">
          <ac:chgData name="Dan Suciu" userId="10bb65c167223f43" providerId="LiveId" clId="{744B0FFA-0CEB-477A-8CC1-01AF3695059C}" dt="2023-04-07T07:13:24.410" v="70" actId="1037"/>
          <ac:grpSpMkLst>
            <pc:docMk/>
            <pc:sldMk cId="3546833075" sldId="339"/>
            <ac:grpSpMk id="5" creationId="{F4C96B9B-FC34-4D68-A63B-055EA49DD6A5}"/>
          </ac:grpSpMkLst>
        </pc:grpChg>
        <pc:grpChg chg="mod">
          <ac:chgData name="Dan Suciu" userId="10bb65c167223f43" providerId="LiveId" clId="{744B0FFA-0CEB-477A-8CC1-01AF3695059C}" dt="2023-04-07T07:13:24.410" v="70" actId="1037"/>
          <ac:grpSpMkLst>
            <pc:docMk/>
            <pc:sldMk cId="3546833075" sldId="339"/>
            <ac:grpSpMk id="120" creationId="{4A893EB5-D598-43D0-94B7-C60F2BE5FDE8}"/>
          </ac:grpSpMkLst>
        </pc:grpChg>
        <pc:grpChg chg="mod">
          <ac:chgData name="Dan Suciu" userId="10bb65c167223f43" providerId="LiveId" clId="{744B0FFA-0CEB-477A-8CC1-01AF3695059C}" dt="2023-04-07T07:13:24.410" v="70" actId="1037"/>
          <ac:grpSpMkLst>
            <pc:docMk/>
            <pc:sldMk cId="3546833075" sldId="339"/>
            <ac:grpSpMk id="127" creationId="{B8EE0201-5742-4BAF-8EA3-B7A5007BF42D}"/>
          </ac:grpSpMkLst>
        </pc:grpChg>
        <pc:cxnChg chg="mod">
          <ac:chgData name="Dan Suciu" userId="10bb65c167223f43" providerId="LiveId" clId="{744B0FFA-0CEB-477A-8CC1-01AF3695059C}" dt="2023-04-07T07:13:24.410" v="70" actId="1037"/>
          <ac:cxnSpMkLst>
            <pc:docMk/>
            <pc:sldMk cId="3546833075" sldId="339"/>
            <ac:cxnSpMk id="103" creationId="{C51A369B-C122-47C7-9D7B-9F1BB66A04F4}"/>
          </ac:cxnSpMkLst>
        </pc:cxnChg>
        <pc:cxnChg chg="mod">
          <ac:chgData name="Dan Suciu" userId="10bb65c167223f43" providerId="LiveId" clId="{744B0FFA-0CEB-477A-8CC1-01AF3695059C}" dt="2023-04-07T07:13:24.410" v="70" actId="1037"/>
          <ac:cxnSpMkLst>
            <pc:docMk/>
            <pc:sldMk cId="3546833075" sldId="339"/>
            <ac:cxnSpMk id="105" creationId="{86115E96-0D40-49D6-AF88-F80481150180}"/>
          </ac:cxnSpMkLst>
        </pc:cxnChg>
        <pc:cxnChg chg="mod">
          <ac:chgData name="Dan Suciu" userId="10bb65c167223f43" providerId="LiveId" clId="{744B0FFA-0CEB-477A-8CC1-01AF3695059C}" dt="2023-04-07T07:13:24.410" v="70" actId="1037"/>
          <ac:cxnSpMkLst>
            <pc:docMk/>
            <pc:sldMk cId="3546833075" sldId="339"/>
            <ac:cxnSpMk id="107" creationId="{6643137F-41A6-4E66-ABA1-66001EDD7932}"/>
          </ac:cxnSpMkLst>
        </pc:cxnChg>
        <pc:cxnChg chg="mod">
          <ac:chgData name="Dan Suciu" userId="10bb65c167223f43" providerId="LiveId" clId="{744B0FFA-0CEB-477A-8CC1-01AF3695059C}" dt="2023-04-07T07:13:24.410" v="70" actId="1037"/>
          <ac:cxnSpMkLst>
            <pc:docMk/>
            <pc:sldMk cId="3546833075" sldId="339"/>
            <ac:cxnSpMk id="110" creationId="{599B6890-A47E-42C6-94A0-1A50ACE74545}"/>
          </ac:cxnSpMkLst>
        </pc:cxnChg>
      </pc:sldChg>
      <pc:sldChg chg="modSp mod">
        <pc:chgData name="Dan Suciu" userId="10bb65c167223f43" providerId="LiveId" clId="{744B0FFA-0CEB-477A-8CC1-01AF3695059C}" dt="2023-04-07T07:13:33.227" v="91" actId="1037"/>
        <pc:sldMkLst>
          <pc:docMk/>
          <pc:sldMk cId="2530687596" sldId="340"/>
        </pc:sldMkLst>
        <pc:spChg chg="mod">
          <ac:chgData name="Dan Suciu" userId="10bb65c167223f43" providerId="LiveId" clId="{744B0FFA-0CEB-477A-8CC1-01AF3695059C}" dt="2023-04-07T07:13:33.227" v="91" actId="1037"/>
          <ac:spMkLst>
            <pc:docMk/>
            <pc:sldMk cId="2530687596" sldId="340"/>
            <ac:spMk id="2" creationId="{2CD8FC17-0F96-4B13-94C7-C6CE488B5D6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" creationId="{707A9D46-C47B-406A-85D4-E51B762A3BF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" creationId="{0283EAC4-6696-4D87-A174-900D7950BD8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8" creationId="{5A39A0DD-037B-4B74-9B96-236231773F44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" creationId="{B99F47E8-171B-45F5-A98F-4643C1619CB0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0" creationId="{43EEC9A9-D8FF-4022-9508-2F165D0D19B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" creationId="{2C4EFEE4-CBB6-4D01-9E88-DB596EC0ED1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" creationId="{9B0F8DE1-D178-4C0C-9372-6DAB8901DDA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3" creationId="{75786B4A-70DE-4A33-AD02-3E67138F751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4" creationId="{EE97DAEC-2059-4B00-8600-A5B0FDBCD68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5" creationId="{DB51B5DC-28FA-42DA-AE5B-C7958B72CF9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6" creationId="{43288616-D60A-4B39-A2C5-7F7595353E7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7" creationId="{F952FDEC-27C7-420F-A9D4-EB53ACE06A86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8" creationId="{A67DF79E-90FA-4FD7-BEE5-E7060169BA40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9" creationId="{B4C6F91D-5E02-4E17-A32E-6FE79C76E5C0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0" creationId="{53FF27F1-D7D8-449E-9FB3-D765DDD54B7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1" creationId="{BD6AA2F2-AB2C-4A0B-BCF6-95AE0E3D1DE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2" creationId="{3EC1979F-88A8-4ED2-803D-9ED8C37C099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3" creationId="{035ECB37-EBE1-4098-A67A-D1C28CCBE3C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4" creationId="{2C26C8F9-224C-4981-8FD6-F8784CB7335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5" creationId="{1DDC8B65-1776-45A0-9D53-5A861AF3DB9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6" creationId="{3ED0FCA1-1813-405E-AB92-009C4F3731E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7" creationId="{6FEDD236-6FA2-40B2-94DD-985EEB78FEC6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8" creationId="{D7C194A8-0B14-4EDD-A309-808688BCA4E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29" creationId="{38FC8864-0E71-4E29-9918-DF2489ACD08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0" creationId="{6573A2DC-5BFF-4DDC-AFA7-E9326F24D77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1" creationId="{2F5F0F3B-BA65-4C1B-A128-49C9B60B349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2" creationId="{AEDB790E-312F-4CEA-8603-1AC70922D77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3" creationId="{FB16CEF4-A444-474B-90BE-4D49DF3D832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4" creationId="{597671D2-F2B9-4E4F-B4FC-4CDF0F06EA4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5" creationId="{B8802BD7-049F-4C72-93BF-9DF552F874E4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6" creationId="{CCAE2E18-A6D0-4C8B-8002-82CD991A45FC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7" creationId="{D131B0EE-BC5B-401E-98EB-F2894E09CFF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8" creationId="{4C19CDE9-615A-4CA9-A39E-4C10E5C12C3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39" creationId="{7C87B99A-9E06-4676-BFAC-645BD7E914C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0" creationId="{EA58B926-4A9B-47C1-AE1D-B33EFDF0BC34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1" creationId="{7CFA075D-BDD4-4060-9427-9FC52CD629BD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2" creationId="{302DBF1B-E0E1-4475-A28F-C4FDE47CA77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3" creationId="{E88970E0-C0E1-4A66-AA57-E20A2895CC6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4" creationId="{192D94CA-4066-4D77-9CAA-7C9736EEAB6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5" creationId="{B2D2C433-3DF0-4730-B7A0-61BD0CA53DD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6" creationId="{26C0EEBD-D73E-4BF1-A4A6-5AC1CAB040A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7" creationId="{E0452EA5-D10D-42F3-AB87-29B59B8673A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8" creationId="{E0D582FD-A1D8-44DB-AEC9-5E4B4ED3F29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49" creationId="{59785AE0-B405-41D4-93DD-DA967A66951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0" creationId="{60D29292-4900-4882-8BF3-6541302BF35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1" creationId="{0FBC3891-3984-4DF1-A8B8-F470CF19C67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2" creationId="{1E1E6DD2-6A25-4850-8E77-2CFD95601E2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3" creationId="{508405A0-5B9E-4B77-BFA4-F1936BF439CD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4" creationId="{1776E0AA-B928-42A6-B6D1-1A017A095D4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5" creationId="{8700C99D-F3CB-493E-B320-ABFCDF368984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6" creationId="{826D28B4-10BB-4BA5-A4E3-03CEB840FA64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7" creationId="{64FCFE18-D732-403A-9789-896985A7DE4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8" creationId="{FE6D9442-2C22-4B53-AABB-8B95973FC84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59" creationId="{C30264D8-2A1E-40A6-8ABD-96BD4284B2A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0" creationId="{6F82DB7B-72CB-4B6A-B55A-6B3020713FEB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1" creationId="{FC9A0028-3727-40FB-B58A-05375F806C7B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2" creationId="{11E13883-AC13-48FE-A505-F33F61E267A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3" creationId="{ECCE3B94-1A29-4F8E-A872-556D7E51274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4" creationId="{0D29CBCE-633E-4A4C-8528-15607A821AA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5" creationId="{CBC91E00-C0E9-47F1-9EA2-3B4452731B17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6" creationId="{CAF098CF-AFFB-4F24-80DF-8A1C1FECE6C0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7" creationId="{37AB977E-3C5D-428A-B7D0-BDC54CCDE91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8" creationId="{DF93B80C-04BE-473C-8BC7-A4ACAEFF64FC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69" creationId="{8A7B6D77-9B71-4EE1-95E2-8BB96C791ED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0" creationId="{616CBDE4-91FD-4E42-97C0-56A48FA59A6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1" creationId="{1B289A45-D625-4E1E-9939-50F4603E108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2" creationId="{FE483F74-DA7A-44E1-BE73-418EB0CA664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3" creationId="{92A0CB4E-E7B7-4FE4-94BC-012A8FFCB78C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5" creationId="{265BC3C3-B4AA-4BC4-B0CA-C80E1B9C0BC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6" creationId="{03C3FB48-2B52-46DC-A9F2-E696B0FB720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7" creationId="{F15B2485-E5B1-4C8C-9F4A-D736622A06BD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78" creationId="{8CCA5451-3EAC-4906-BB0D-BA8E5131D18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85" creationId="{1C55937B-71FC-4E12-A85A-057F503D2B79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86" creationId="{8F53D087-89D5-453B-A26F-C4652CE43AD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87" creationId="{DFCD1380-0011-491E-AC4E-4EC12F5D337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0" creationId="{A53225F6-8929-4DB3-A17A-43931C335EE8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1" creationId="{056A34B4-E4D9-429A-9EDC-3AE85D44D596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2" creationId="{D3800980-4189-47A7-AF45-2DA4CDF86346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3" creationId="{4176B238-3832-44D7-BDE5-7457FF1F5BAD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4" creationId="{F2773592-9376-419D-B8D4-1657EBEB9F1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5" creationId="{E165C1F1-3B1C-4186-982E-243BD6B57E4B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6" creationId="{9EE169C8-0F67-44C4-8870-B9B8F3A481BB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7" creationId="{90C02EB9-69D7-4ABD-93EC-94ECBBABD45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8" creationId="{26A99DF5-1F68-4CE9-93FB-86FE5865376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99" creationId="{1AC69AA1-CC84-4757-99FF-D62497179FA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00" creationId="{E35FD978-3569-4C9A-895A-5BCD59C6AC45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01" creationId="{C36B7069-9A9C-4A4E-83B9-41B9BDA58C5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3" creationId="{27646AEF-3ADA-456F-8225-9D7AF7E7FD6E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4" creationId="{852F07FF-923E-4C9C-AC28-A988A46264A6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5" creationId="{D63C0971-9A18-4B75-8E41-19A393F57BC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6" creationId="{74CA9ADB-3261-4DDF-84A1-FC6CC7163332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7" creationId="{02B60DAB-5A29-4CAB-80CB-9F7A0195F84A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8" creationId="{43857097-AFED-4077-BE71-DAC4F9CE3C1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19" creationId="{9CE145A8-9FA4-4237-9956-FA3583386FF3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1" creationId="{490CFBB0-7F1A-4054-8AB8-0224B7F1B65B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2" creationId="{4E15CB15-7681-4C2E-B094-021D3D91E401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3" creationId="{06D863A5-B4BB-4D7B-9A7F-885BFD4FEEA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4" creationId="{BF403134-0F92-4EDB-A0DB-BB8D9D46A1DD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5" creationId="{784D7B53-8E1D-459F-BB4A-CEE8BC688E5F}"/>
          </ac:spMkLst>
        </pc:spChg>
        <pc:spChg chg="mod">
          <ac:chgData name="Dan Suciu" userId="10bb65c167223f43" providerId="LiveId" clId="{744B0FFA-0CEB-477A-8CC1-01AF3695059C}" dt="2023-04-07T07:13:28.257" v="80" actId="1037"/>
          <ac:spMkLst>
            <pc:docMk/>
            <pc:sldMk cId="2530687596" sldId="340"/>
            <ac:spMk id="126" creationId="{123914F9-B135-45B2-BAAD-92BE55A5949B}"/>
          </ac:spMkLst>
        </pc:spChg>
        <pc:grpChg chg="mod">
          <ac:chgData name="Dan Suciu" userId="10bb65c167223f43" providerId="LiveId" clId="{744B0FFA-0CEB-477A-8CC1-01AF3695059C}" dt="2023-04-07T07:13:28.257" v="80" actId="1037"/>
          <ac:grpSpMkLst>
            <pc:docMk/>
            <pc:sldMk cId="2530687596" sldId="340"/>
            <ac:grpSpMk id="5" creationId="{F4C96B9B-FC34-4D68-A63B-055EA49DD6A5}"/>
          </ac:grpSpMkLst>
        </pc:grpChg>
        <pc:grpChg chg="mod">
          <ac:chgData name="Dan Suciu" userId="10bb65c167223f43" providerId="LiveId" clId="{744B0FFA-0CEB-477A-8CC1-01AF3695059C}" dt="2023-04-07T07:13:28.257" v="80" actId="1037"/>
          <ac:grpSpMkLst>
            <pc:docMk/>
            <pc:sldMk cId="2530687596" sldId="340"/>
            <ac:grpSpMk id="120" creationId="{4A893EB5-D598-43D0-94B7-C60F2BE5FDE8}"/>
          </ac:grpSpMkLst>
        </pc:grpChg>
        <pc:grpChg chg="mod">
          <ac:chgData name="Dan Suciu" userId="10bb65c167223f43" providerId="LiveId" clId="{744B0FFA-0CEB-477A-8CC1-01AF3695059C}" dt="2023-04-07T07:13:28.257" v="80" actId="1037"/>
          <ac:grpSpMkLst>
            <pc:docMk/>
            <pc:sldMk cId="2530687596" sldId="340"/>
            <ac:grpSpMk id="127" creationId="{B8EE0201-5742-4BAF-8EA3-B7A5007BF42D}"/>
          </ac:grpSpMkLst>
        </pc:grpChg>
      </pc:sldChg>
      <pc:sldChg chg="modSp">
        <pc:chgData name="Dan Suciu" userId="10bb65c167223f43" providerId="LiveId" clId="{744B0FFA-0CEB-477A-8CC1-01AF3695059C}" dt="2023-04-07T07:13:37.153" v="100" actId="1038"/>
        <pc:sldMkLst>
          <pc:docMk/>
          <pc:sldMk cId="2804965042" sldId="341"/>
        </pc:sldMkLst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" creationId="{8F8AE38B-7401-4CD6-B18B-005459A75CC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" creationId="{707A9D46-C47B-406A-85D4-E51B762A3BF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" creationId="{0283EAC4-6696-4D87-A174-900D7950BD8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8" creationId="{5A39A0DD-037B-4B74-9B96-236231773F44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" creationId="{B99F47E8-171B-45F5-A98F-4643C1619CB0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0" creationId="{43EEC9A9-D8FF-4022-9508-2F165D0D19B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" creationId="{2C4EFEE4-CBB6-4D01-9E88-DB596EC0ED1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2" creationId="{9B0F8DE1-D178-4C0C-9372-6DAB8901DDA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3" creationId="{75786B4A-70DE-4A33-AD02-3E67138F751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4" creationId="{EE97DAEC-2059-4B00-8600-A5B0FDBCD68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5" creationId="{DB51B5DC-28FA-42DA-AE5B-C7958B72CF9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6" creationId="{43288616-D60A-4B39-A2C5-7F7595353E7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7" creationId="{F952FDEC-27C7-420F-A9D4-EB53ACE06A86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8" creationId="{A67DF79E-90FA-4FD7-BEE5-E7060169BA40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9" creationId="{B4C6F91D-5E02-4E17-A32E-6FE79C76E5C0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0" creationId="{53FF27F1-D7D8-449E-9FB3-D765DDD54B7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1" creationId="{BD6AA2F2-AB2C-4A0B-BCF6-95AE0E3D1DE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2" creationId="{3EC1979F-88A8-4ED2-803D-9ED8C37C099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3" creationId="{035ECB37-EBE1-4098-A67A-D1C28CCBE3C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4" creationId="{2C26C8F9-224C-4981-8FD6-F8784CB7335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5" creationId="{1DDC8B65-1776-45A0-9D53-5A861AF3DB9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6" creationId="{3ED0FCA1-1813-405E-AB92-009C4F3731E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7" creationId="{6FEDD236-6FA2-40B2-94DD-985EEB78FEC6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8" creationId="{D7C194A8-0B14-4EDD-A309-808688BCA4E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29" creationId="{38FC8864-0E71-4E29-9918-DF2489ACD08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0" creationId="{6573A2DC-5BFF-4DDC-AFA7-E9326F24D77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1" creationId="{2F5F0F3B-BA65-4C1B-A128-49C9B60B349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2" creationId="{AEDB790E-312F-4CEA-8603-1AC70922D77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3" creationId="{FB16CEF4-A444-474B-90BE-4D49DF3D832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4" creationId="{597671D2-F2B9-4E4F-B4FC-4CDF0F06EA4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5" creationId="{B8802BD7-049F-4C72-93BF-9DF552F874E4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6" creationId="{CCAE2E18-A6D0-4C8B-8002-82CD991A45FC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7" creationId="{D131B0EE-BC5B-401E-98EB-F2894E09CFF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8" creationId="{4C19CDE9-615A-4CA9-A39E-4C10E5C12C3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39" creationId="{7C87B99A-9E06-4676-BFAC-645BD7E914C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0" creationId="{EA58B926-4A9B-47C1-AE1D-B33EFDF0BC34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1" creationId="{7CFA075D-BDD4-4060-9427-9FC52CD629BD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2" creationId="{302DBF1B-E0E1-4475-A28F-C4FDE47CA77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3" creationId="{E88970E0-C0E1-4A66-AA57-E20A2895CC6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4" creationId="{192D94CA-4066-4D77-9CAA-7C9736EEAB6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5" creationId="{B2D2C433-3DF0-4730-B7A0-61BD0CA53DD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6" creationId="{26C0EEBD-D73E-4BF1-A4A6-5AC1CAB040A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7" creationId="{E0452EA5-D10D-42F3-AB87-29B59B8673A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8" creationId="{E0D582FD-A1D8-44DB-AEC9-5E4B4ED3F29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49" creationId="{59785AE0-B405-41D4-93DD-DA967A66951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0" creationId="{60D29292-4900-4882-8BF3-6541302BF35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1" creationId="{0FBC3891-3984-4DF1-A8B8-F470CF19C67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2" creationId="{1E1E6DD2-6A25-4850-8E77-2CFD95601E2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3" creationId="{508405A0-5B9E-4B77-BFA4-F1936BF439CD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4" creationId="{1776E0AA-B928-42A6-B6D1-1A017A095D4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5" creationId="{8700C99D-F3CB-493E-B320-ABFCDF368984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6" creationId="{826D28B4-10BB-4BA5-A4E3-03CEB840FA64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7" creationId="{64FCFE18-D732-403A-9789-896985A7DE4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8" creationId="{FE6D9442-2C22-4B53-AABB-8B95973FC84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59" creationId="{C30264D8-2A1E-40A6-8ABD-96BD4284B2A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0" creationId="{6F82DB7B-72CB-4B6A-B55A-6B3020713FEB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1" creationId="{FC9A0028-3727-40FB-B58A-05375F806C7B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2" creationId="{11E13883-AC13-48FE-A505-F33F61E267A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3" creationId="{ECCE3B94-1A29-4F8E-A872-556D7E51274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4" creationId="{0D29CBCE-633E-4A4C-8528-15607A821AA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5" creationId="{CBC91E00-C0E9-47F1-9EA2-3B4452731B17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6" creationId="{CAF098CF-AFFB-4F24-80DF-8A1C1FECE6C0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7" creationId="{37AB977E-3C5D-428A-B7D0-BDC54CCDE91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8" creationId="{DF93B80C-04BE-473C-8BC7-A4ACAEFF64FC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69" creationId="{8A7B6D77-9B71-4EE1-95E2-8BB96C791ED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0" creationId="{616CBDE4-91FD-4E42-97C0-56A48FA59A6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1" creationId="{1B289A45-D625-4E1E-9939-50F4603E108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2" creationId="{FE483F74-DA7A-44E1-BE73-418EB0CA664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3" creationId="{92A0CB4E-E7B7-4FE4-94BC-012A8FFCB78C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4" creationId="{9C7CB3DC-CE2F-404D-8546-75DCAEE3906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5" creationId="{265BC3C3-B4AA-4BC4-B0CA-C80E1B9C0BC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6" creationId="{03C3FB48-2B52-46DC-A9F2-E696B0FB720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7" creationId="{F15B2485-E5B1-4C8C-9F4A-D736622A06BD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78" creationId="{8CCA5451-3EAC-4906-BB0D-BA8E5131D18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85" creationId="{1C55937B-71FC-4E12-A85A-057F503D2B79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86" creationId="{8F53D087-89D5-453B-A26F-C4652CE43AD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87" creationId="{DFCD1380-0011-491E-AC4E-4EC12F5D337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0" creationId="{A53225F6-8929-4DB3-A17A-43931C335EE8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1" creationId="{056A34B4-E4D9-429A-9EDC-3AE85D44D596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2" creationId="{D3800980-4189-47A7-AF45-2DA4CDF86346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3" creationId="{4176B238-3832-44D7-BDE5-7457FF1F5BAD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4" creationId="{F2773592-9376-419D-B8D4-1657EBEB9F1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5" creationId="{E165C1F1-3B1C-4186-982E-243BD6B57E4B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6" creationId="{9EE169C8-0F67-44C4-8870-B9B8F3A481BB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7" creationId="{90C02EB9-69D7-4ABD-93EC-94ECBBABD45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8" creationId="{26A99DF5-1F68-4CE9-93FB-86FE5865376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99" creationId="{1AC69AA1-CC84-4757-99FF-D62497179FA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00" creationId="{E35FD978-3569-4C9A-895A-5BCD59C6AC45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01" creationId="{C36B7069-9A9C-4A4E-83B9-41B9BDA58C5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07" creationId="{EE040787-96E9-4DD4-93F2-6CD7E4D2A0D0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1" creationId="{3233C073-C150-4863-9A37-6566C5130FD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2" creationId="{9BFD3ED4-8CE3-4B34-8915-49032236511D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3" creationId="{27646AEF-3ADA-456F-8225-9D7AF7E7FD6E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4" creationId="{852F07FF-923E-4C9C-AC28-A988A46264A6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5" creationId="{D63C0971-9A18-4B75-8E41-19A393F57BC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6" creationId="{74CA9ADB-3261-4DDF-84A1-FC6CC7163332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7" creationId="{02B60DAB-5A29-4CAB-80CB-9F7A0195F84A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8" creationId="{43857097-AFED-4077-BE71-DAC4F9CE3C1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19" creationId="{9CE145A8-9FA4-4237-9956-FA3583386FF3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21" creationId="{490CFBB0-7F1A-4054-8AB8-0224B7F1B65B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22" creationId="{4E15CB15-7681-4C2E-B094-021D3D91E401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23" creationId="{06D863A5-B4BB-4D7B-9A7F-885BFD4FEEAF}"/>
          </ac:spMkLst>
        </pc:spChg>
        <pc:spChg chg="mod">
          <ac:chgData name="Dan Suciu" userId="10bb65c167223f43" providerId="LiveId" clId="{744B0FFA-0CEB-477A-8CC1-01AF3695059C}" dt="2023-04-07T07:13:37.153" v="100" actId="1038"/>
          <ac:spMkLst>
            <pc:docMk/>
            <pc:sldMk cId="2804965042" sldId="341"/>
            <ac:spMk id="124" creationId="{BF403134-0F92-4EDB-A0DB-BB8D9D46A1DD}"/>
          </ac:spMkLst>
        </pc:spChg>
        <pc:grpChg chg="mod">
          <ac:chgData name="Dan Suciu" userId="10bb65c167223f43" providerId="LiveId" clId="{744B0FFA-0CEB-477A-8CC1-01AF3695059C}" dt="2023-04-07T07:13:37.153" v="100" actId="1038"/>
          <ac:grpSpMkLst>
            <pc:docMk/>
            <pc:sldMk cId="2804965042" sldId="341"/>
            <ac:grpSpMk id="5" creationId="{F4C96B9B-FC34-4D68-A63B-055EA49DD6A5}"/>
          </ac:grpSpMkLst>
        </pc:grpChg>
        <pc:grpChg chg="mod">
          <ac:chgData name="Dan Suciu" userId="10bb65c167223f43" providerId="LiveId" clId="{744B0FFA-0CEB-477A-8CC1-01AF3695059C}" dt="2023-04-07T07:13:37.153" v="100" actId="1038"/>
          <ac:grpSpMkLst>
            <pc:docMk/>
            <pc:sldMk cId="2804965042" sldId="341"/>
            <ac:grpSpMk id="120" creationId="{4A893EB5-D598-43D0-94B7-C60F2BE5FDE8}"/>
          </ac:grpSpMkLst>
        </pc:grpChg>
        <pc:grpChg chg="mod">
          <ac:chgData name="Dan Suciu" userId="10bb65c167223f43" providerId="LiveId" clId="{744B0FFA-0CEB-477A-8CC1-01AF3695059C}" dt="2023-04-07T07:13:37.153" v="100" actId="1038"/>
          <ac:grpSpMkLst>
            <pc:docMk/>
            <pc:sldMk cId="2804965042" sldId="341"/>
            <ac:grpSpMk id="127" creationId="{B8EE0201-5742-4BAF-8EA3-B7A5007BF42D}"/>
          </ac:grpSpMkLst>
        </pc:grpChg>
        <pc:picChg chg="mod">
          <ac:chgData name="Dan Suciu" userId="10bb65c167223f43" providerId="LiveId" clId="{744B0FFA-0CEB-477A-8CC1-01AF3695059C}" dt="2023-04-07T07:13:37.153" v="100" actId="1038"/>
          <ac:picMkLst>
            <pc:docMk/>
            <pc:sldMk cId="2804965042" sldId="341"/>
            <ac:picMk id="7" creationId="{307826C7-C428-4534-8EAD-86008F7AE5FE}"/>
          </ac:picMkLst>
        </pc:picChg>
      </pc:sldChg>
      <pc:sldChg chg="modSp mod">
        <pc:chgData name="Dan Suciu" userId="10bb65c167223f43" providerId="LiveId" clId="{744B0FFA-0CEB-477A-8CC1-01AF3695059C}" dt="2023-04-07T07:13:46.128" v="102" actId="14100"/>
        <pc:sldMkLst>
          <pc:docMk/>
          <pc:sldMk cId="1174556437" sldId="349"/>
        </pc:sldMkLst>
        <pc:spChg chg="mod">
          <ac:chgData name="Dan Suciu" userId="10bb65c167223f43" providerId="LiveId" clId="{744B0FFA-0CEB-477A-8CC1-01AF3695059C}" dt="2023-04-07T07:13:46.128" v="102" actId="14100"/>
          <ac:spMkLst>
            <pc:docMk/>
            <pc:sldMk cId="1174556437" sldId="349"/>
            <ac:spMk id="5125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3:14.071" v="60" actId="14100"/>
        <pc:sldMkLst>
          <pc:docMk/>
          <pc:sldMk cId="0" sldId="375"/>
        </pc:sldMkLst>
        <pc:spChg chg="mod">
          <ac:chgData name="Dan Suciu" userId="10bb65c167223f43" providerId="LiveId" clId="{744B0FFA-0CEB-477A-8CC1-01AF3695059C}" dt="2023-04-07T07:13:14.071" v="60" actId="14100"/>
          <ac:spMkLst>
            <pc:docMk/>
            <pc:sldMk cId="0" sldId="375"/>
            <ac:spMk id="11268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1:38.900" v="16" actId="14100"/>
        <pc:sldMkLst>
          <pc:docMk/>
          <pc:sldMk cId="0" sldId="376"/>
        </pc:sldMkLst>
        <pc:spChg chg="mod">
          <ac:chgData name="Dan Suciu" userId="10bb65c167223f43" providerId="LiveId" clId="{744B0FFA-0CEB-477A-8CC1-01AF3695059C}" dt="2023-04-07T07:11:38.900" v="16" actId="14100"/>
          <ac:spMkLst>
            <pc:docMk/>
            <pc:sldMk cId="0" sldId="376"/>
            <ac:spMk id="13316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04.263" v="23" actId="1076"/>
        <pc:sldMkLst>
          <pc:docMk/>
          <pc:sldMk cId="0" sldId="377"/>
        </pc:sldMkLst>
        <pc:spChg chg="mod">
          <ac:chgData name="Dan Suciu" userId="10bb65c167223f43" providerId="LiveId" clId="{744B0FFA-0CEB-477A-8CC1-01AF3695059C}" dt="2023-04-07T07:12:04.263" v="23" actId="1076"/>
          <ac:spMkLst>
            <pc:docMk/>
            <pc:sldMk cId="0" sldId="377"/>
            <ac:spMk id="14340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11.272" v="33" actId="1037"/>
        <pc:sldMkLst>
          <pc:docMk/>
          <pc:sldMk cId="0" sldId="378"/>
        </pc:sldMkLst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6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6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6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7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8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8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8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8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11.272" v="33" actId="1037"/>
          <ac:spMkLst>
            <pc:docMk/>
            <pc:sldMk cId="0" sldId="378"/>
            <ac:spMk id="15384" creationId="{00000000-0000-0000-0000-000000000000}"/>
          </ac:spMkLst>
        </pc:spChg>
        <pc:grpChg chg="mod">
          <ac:chgData name="Dan Suciu" userId="10bb65c167223f43" providerId="LiveId" clId="{744B0FFA-0CEB-477A-8CC1-01AF3695059C}" dt="2023-04-07T07:12:11.272" v="33" actId="1037"/>
          <ac:grpSpMkLst>
            <pc:docMk/>
            <pc:sldMk cId="0" sldId="378"/>
            <ac:grpSpMk id="15367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11.272" v="33" actId="1037"/>
          <ac:grpSpMkLst>
            <pc:docMk/>
            <pc:sldMk cId="0" sldId="378"/>
            <ac:grpSpMk id="720908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11.272" v="33" actId="1037"/>
          <ac:grpSpMkLst>
            <pc:docMk/>
            <pc:sldMk cId="0" sldId="378"/>
            <ac:grpSpMk id="720911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11.272" v="33" actId="1037"/>
          <ac:grpSpMkLst>
            <pc:docMk/>
            <pc:sldMk cId="0" sldId="378"/>
            <ac:grpSpMk id="720914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11.272" v="33" actId="1037"/>
          <ac:grpSpMkLst>
            <pc:docMk/>
            <pc:sldMk cId="0" sldId="378"/>
            <ac:grpSpMk id="720917" creationId="{00000000-0000-0000-0000-000000000000}"/>
          </ac:grpSpMkLst>
        </pc:grpChg>
      </pc:sldChg>
      <pc:sldChg chg="modSp">
        <pc:chgData name="Dan Suciu" userId="10bb65c167223f43" providerId="LiveId" clId="{744B0FFA-0CEB-477A-8CC1-01AF3695059C}" dt="2023-04-07T07:12:24.775" v="45" actId="1037"/>
        <pc:sldMkLst>
          <pc:docMk/>
          <pc:sldMk cId="0" sldId="379"/>
        </pc:sldMkLst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8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8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9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9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9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9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39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2:24.775" v="45" actId="1037"/>
          <ac:spMkLst>
            <pc:docMk/>
            <pc:sldMk cId="0" sldId="379"/>
            <ac:spMk id="16408" creationId="{00000000-0000-0000-0000-000000000000}"/>
          </ac:spMkLst>
        </pc:spChg>
        <pc:grpChg chg="mod">
          <ac:chgData name="Dan Suciu" userId="10bb65c167223f43" providerId="LiveId" clId="{744B0FFA-0CEB-477A-8CC1-01AF3695059C}" dt="2023-04-07T07:12:24.775" v="45" actId="1037"/>
          <ac:grpSpMkLst>
            <pc:docMk/>
            <pc:sldMk cId="0" sldId="379"/>
            <ac:grpSpMk id="16391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24.775" v="45" actId="1037"/>
          <ac:grpSpMkLst>
            <pc:docMk/>
            <pc:sldMk cId="0" sldId="379"/>
            <ac:grpSpMk id="722956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24.775" v="45" actId="1037"/>
          <ac:grpSpMkLst>
            <pc:docMk/>
            <pc:sldMk cId="0" sldId="379"/>
            <ac:grpSpMk id="722959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24.775" v="45" actId="1037"/>
          <ac:grpSpMkLst>
            <pc:docMk/>
            <pc:sldMk cId="0" sldId="379"/>
            <ac:grpSpMk id="722962" creationId="{00000000-0000-0000-0000-000000000000}"/>
          </ac:grpSpMkLst>
        </pc:grpChg>
        <pc:grpChg chg="mod">
          <ac:chgData name="Dan Suciu" userId="10bb65c167223f43" providerId="LiveId" clId="{744B0FFA-0CEB-477A-8CC1-01AF3695059C}" dt="2023-04-07T07:12:24.775" v="45" actId="1037"/>
          <ac:grpSpMkLst>
            <pc:docMk/>
            <pc:sldMk cId="0" sldId="379"/>
            <ac:grpSpMk id="722965" creationId="{00000000-0000-0000-0000-000000000000}"/>
          </ac:grpSpMkLst>
        </pc:grpChg>
      </pc:sldChg>
      <pc:sldChg chg="modSp">
        <pc:chgData name="Dan Suciu" userId="10bb65c167223f43" providerId="LiveId" clId="{744B0FFA-0CEB-477A-8CC1-01AF3695059C}" dt="2023-04-07T07:12:32.679" v="47" actId="14100"/>
        <pc:sldMkLst>
          <pc:docMk/>
          <pc:sldMk cId="0" sldId="380"/>
        </pc:sldMkLst>
        <pc:spChg chg="mod">
          <ac:chgData name="Dan Suciu" userId="10bb65c167223f43" providerId="LiveId" clId="{744B0FFA-0CEB-477A-8CC1-01AF3695059C}" dt="2023-04-07T07:12:32.679" v="47" actId="14100"/>
          <ac:spMkLst>
            <pc:docMk/>
            <pc:sldMk cId="0" sldId="380"/>
            <ac:spMk id="17412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36.414" v="48" actId="14100"/>
        <pc:sldMkLst>
          <pc:docMk/>
          <pc:sldMk cId="0" sldId="381"/>
        </pc:sldMkLst>
        <pc:spChg chg="mod">
          <ac:chgData name="Dan Suciu" userId="10bb65c167223f43" providerId="LiveId" clId="{744B0FFA-0CEB-477A-8CC1-01AF3695059C}" dt="2023-04-07T07:12:36.414" v="48" actId="14100"/>
          <ac:spMkLst>
            <pc:docMk/>
            <pc:sldMk cId="0" sldId="381"/>
            <ac:spMk id="18436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40.118" v="49" actId="14100"/>
        <pc:sldMkLst>
          <pc:docMk/>
          <pc:sldMk cId="2366574340" sldId="382"/>
        </pc:sldMkLst>
        <pc:spChg chg="mod">
          <ac:chgData name="Dan Suciu" userId="10bb65c167223f43" providerId="LiveId" clId="{744B0FFA-0CEB-477A-8CC1-01AF3695059C}" dt="2023-04-07T07:12:40.118" v="49" actId="14100"/>
          <ac:spMkLst>
            <pc:docMk/>
            <pc:sldMk cId="2366574340" sldId="382"/>
            <ac:spMk id="18436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43.903" v="50" actId="14100"/>
        <pc:sldMkLst>
          <pc:docMk/>
          <pc:sldMk cId="4217600605" sldId="383"/>
        </pc:sldMkLst>
        <pc:spChg chg="mod">
          <ac:chgData name="Dan Suciu" userId="10bb65c167223f43" providerId="LiveId" clId="{744B0FFA-0CEB-477A-8CC1-01AF3695059C}" dt="2023-04-07T07:12:43.903" v="50" actId="14100"/>
          <ac:spMkLst>
            <pc:docMk/>
            <pc:sldMk cId="4217600605" sldId="383"/>
            <ac:spMk id="18436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47.126" v="51" actId="14100"/>
        <pc:sldMkLst>
          <pc:docMk/>
          <pc:sldMk cId="0" sldId="384"/>
        </pc:sldMkLst>
        <pc:spChg chg="mod">
          <ac:chgData name="Dan Suciu" userId="10bb65c167223f43" providerId="LiveId" clId="{744B0FFA-0CEB-477A-8CC1-01AF3695059C}" dt="2023-04-07T07:12:47.126" v="51" actId="14100"/>
          <ac:spMkLst>
            <pc:docMk/>
            <pc:sldMk cId="0" sldId="384"/>
            <ac:spMk id="19461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2:56.783" v="54" actId="1076"/>
        <pc:sldMkLst>
          <pc:docMk/>
          <pc:sldMk cId="0" sldId="385"/>
        </pc:sldMkLst>
        <pc:spChg chg="mod">
          <ac:chgData name="Dan Suciu" userId="10bb65c167223f43" providerId="LiveId" clId="{744B0FFA-0CEB-477A-8CC1-01AF3695059C}" dt="2023-04-07T07:12:56.783" v="54" actId="1076"/>
          <ac:spMkLst>
            <pc:docMk/>
            <pc:sldMk cId="0" sldId="385"/>
            <ac:spMk id="20484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3:01.007" v="56" actId="1076"/>
        <pc:sldMkLst>
          <pc:docMk/>
          <pc:sldMk cId="0" sldId="386"/>
        </pc:sldMkLst>
        <pc:spChg chg="mod">
          <ac:chgData name="Dan Suciu" userId="10bb65c167223f43" providerId="LiveId" clId="{744B0FFA-0CEB-477A-8CC1-01AF3695059C}" dt="2023-04-07T07:13:01.007" v="56" actId="1076"/>
          <ac:spMkLst>
            <pc:docMk/>
            <pc:sldMk cId="0" sldId="386"/>
            <ac:spMk id="21508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3:03.902" v="57" actId="14100"/>
        <pc:sldMkLst>
          <pc:docMk/>
          <pc:sldMk cId="0" sldId="387"/>
        </pc:sldMkLst>
        <pc:spChg chg="mod">
          <ac:chgData name="Dan Suciu" userId="10bb65c167223f43" providerId="LiveId" clId="{744B0FFA-0CEB-477A-8CC1-01AF3695059C}" dt="2023-04-07T07:13:03.902" v="57" actId="14100"/>
          <ac:spMkLst>
            <pc:docMk/>
            <pc:sldMk cId="0" sldId="387"/>
            <ac:spMk id="22532" creationId="{00000000-0000-0000-0000-000000000000}"/>
          </ac:spMkLst>
        </pc:spChg>
      </pc:sldChg>
      <pc:sldChg chg="modSp">
        <pc:chgData name="Dan Suciu" userId="10bb65c167223f43" providerId="LiveId" clId="{744B0FFA-0CEB-477A-8CC1-01AF3695059C}" dt="2023-04-07T07:13:07.703" v="58" actId="14100"/>
        <pc:sldMkLst>
          <pc:docMk/>
          <pc:sldMk cId="2197386093" sldId="388"/>
        </pc:sldMkLst>
        <pc:spChg chg="mod">
          <ac:chgData name="Dan Suciu" userId="10bb65c167223f43" providerId="LiveId" clId="{744B0FFA-0CEB-477A-8CC1-01AF3695059C}" dt="2023-04-07T07:13:07.703" v="58" actId="14100"/>
          <ac:spMkLst>
            <pc:docMk/>
            <pc:sldMk cId="2197386093" sldId="388"/>
            <ac:spMk id="22532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1:57.350" v="21" actId="14100"/>
        <pc:sldMkLst>
          <pc:docMk/>
          <pc:sldMk cId="813184945" sldId="389"/>
        </pc:sldMkLst>
        <pc:spChg chg="mod">
          <ac:chgData name="Dan Suciu" userId="10bb65c167223f43" providerId="LiveId" clId="{744B0FFA-0CEB-477A-8CC1-01AF3695059C}" dt="2023-04-07T07:11:57.350" v="21" actId="14100"/>
          <ac:spMkLst>
            <pc:docMk/>
            <pc:sldMk cId="813184945" sldId="389"/>
            <ac:spMk id="13316" creationId="{00000000-0000-0000-0000-000000000000}"/>
          </ac:spMkLst>
        </pc:spChg>
        <pc:picChg chg="mod">
          <ac:chgData name="Dan Suciu" userId="10bb65c167223f43" providerId="LiveId" clId="{744B0FFA-0CEB-477A-8CC1-01AF3695059C}" dt="2023-04-07T07:11:55.334" v="20" actId="1076"/>
          <ac:picMkLst>
            <pc:docMk/>
            <pc:sldMk cId="813184945" sldId="389"/>
            <ac:picMk id="2" creationId="{7C374861-B662-4027-9BD3-C9F400F4BA10}"/>
          </ac:picMkLst>
        </pc:picChg>
      </pc:sldChg>
      <pc:sldChg chg="delSp modSp mod">
        <pc:chgData name="Dan Suciu" userId="10bb65c167223f43" providerId="LiveId" clId="{744B0FFA-0CEB-477A-8CC1-01AF3695059C}" dt="2023-04-07T07:11:53.097" v="19" actId="478"/>
        <pc:sldMkLst>
          <pc:docMk/>
          <pc:sldMk cId="2534415743" sldId="390"/>
        </pc:sldMkLst>
        <pc:spChg chg="del">
          <ac:chgData name="Dan Suciu" userId="10bb65c167223f43" providerId="LiveId" clId="{744B0FFA-0CEB-477A-8CC1-01AF3695059C}" dt="2023-04-07T07:11:53.097" v="19" actId="478"/>
          <ac:spMkLst>
            <pc:docMk/>
            <pc:sldMk cId="2534415743" sldId="390"/>
            <ac:spMk id="13316" creationId="{00000000-0000-0000-0000-000000000000}"/>
          </ac:spMkLst>
        </pc:spChg>
        <pc:picChg chg="mod">
          <ac:chgData name="Dan Suciu" userId="10bb65c167223f43" providerId="LiveId" clId="{744B0FFA-0CEB-477A-8CC1-01AF3695059C}" dt="2023-04-07T07:11:50.983" v="18" actId="1076"/>
          <ac:picMkLst>
            <pc:docMk/>
            <pc:sldMk cId="2534415743" sldId="390"/>
            <ac:picMk id="2" creationId="{7C374861-B662-4027-9BD3-C9F400F4BA10}"/>
          </ac:picMkLst>
        </pc:picChg>
      </pc:sldChg>
      <pc:sldChg chg="modSp mod">
        <pc:chgData name="Dan Suciu" userId="10bb65c167223f43" providerId="LiveId" clId="{744B0FFA-0CEB-477A-8CC1-01AF3695059C}" dt="2023-04-07T07:13:10.559" v="59" actId="1076"/>
        <pc:sldMkLst>
          <pc:docMk/>
          <pc:sldMk cId="3041218362" sldId="391"/>
        </pc:sldMkLst>
        <pc:picChg chg="mod">
          <ac:chgData name="Dan Suciu" userId="10bb65c167223f43" providerId="LiveId" clId="{744B0FFA-0CEB-477A-8CC1-01AF3695059C}" dt="2023-04-07T07:13:10.559" v="59" actId="1076"/>
          <ac:picMkLst>
            <pc:docMk/>
            <pc:sldMk cId="3041218362" sldId="391"/>
            <ac:picMk id="7" creationId="{FBBDE85E-B9EE-4B1B-BBEF-463B17356767}"/>
          </ac:picMkLst>
        </pc:picChg>
      </pc:sldChg>
      <pc:sldChg chg="modSp mod">
        <pc:chgData name="Dan Suciu" userId="10bb65c167223f43" providerId="LiveId" clId="{744B0FFA-0CEB-477A-8CC1-01AF3695059C}" dt="2023-04-07T07:14:16.086" v="113" actId="14100"/>
        <pc:sldMkLst>
          <pc:docMk/>
          <pc:sldMk cId="3572573980" sldId="393"/>
        </pc:sldMkLst>
        <pc:spChg chg="mod">
          <ac:chgData name="Dan Suciu" userId="10bb65c167223f43" providerId="LiveId" clId="{744B0FFA-0CEB-477A-8CC1-01AF3695059C}" dt="2023-04-07T07:14:16.086" v="113" actId="14100"/>
          <ac:spMkLst>
            <pc:docMk/>
            <pc:sldMk cId="3572573980" sldId="393"/>
            <ac:spMk id="61" creationId="{A18230B8-FF5F-409C-897F-399A4E1234A5}"/>
          </ac:spMkLst>
        </pc:spChg>
      </pc:sldChg>
      <pc:sldChg chg="modSp mod">
        <pc:chgData name="Dan Suciu" userId="10bb65c167223f43" providerId="LiveId" clId="{744B0FFA-0CEB-477A-8CC1-01AF3695059C}" dt="2023-04-07T07:14:29.040" v="132" actId="6549"/>
        <pc:sldMkLst>
          <pc:docMk/>
          <pc:sldMk cId="4038288016" sldId="394"/>
        </pc:sldMkLst>
        <pc:spChg chg="mod">
          <ac:chgData name="Dan Suciu" userId="10bb65c167223f43" providerId="LiveId" clId="{744B0FFA-0CEB-477A-8CC1-01AF3695059C}" dt="2023-04-07T07:14:29.040" v="132" actId="6549"/>
          <ac:spMkLst>
            <pc:docMk/>
            <pc:sldMk cId="4038288016" sldId="394"/>
            <ac:spMk id="61" creationId="{7A49DC0D-E0C6-4250-89B1-1C0D95365A2E}"/>
          </ac:spMkLst>
        </pc:spChg>
      </pc:sldChg>
      <pc:sldChg chg="modSp mod">
        <pc:chgData name="Dan Suciu" userId="10bb65c167223f43" providerId="LiveId" clId="{744B0FFA-0CEB-477A-8CC1-01AF3695059C}" dt="2023-04-07T07:13:50.223" v="105" actId="1037"/>
        <pc:sldMkLst>
          <pc:docMk/>
          <pc:sldMk cId="2231191254" sldId="395"/>
        </pc:sldMkLst>
        <pc:spChg chg="mod">
          <ac:chgData name="Dan Suciu" userId="10bb65c167223f43" providerId="LiveId" clId="{744B0FFA-0CEB-477A-8CC1-01AF3695059C}" dt="2023-04-07T07:13:50.223" v="105" actId="1037"/>
          <ac:spMkLst>
            <pc:docMk/>
            <pc:sldMk cId="2231191254" sldId="395"/>
            <ac:spMk id="6148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49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0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1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2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3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4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5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6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7" creationId="{00000000-0000-0000-0000-000000000000}"/>
          </ac:spMkLst>
        </pc:spChg>
        <pc:spChg chg="mod">
          <ac:chgData name="Dan Suciu" userId="10bb65c167223f43" providerId="LiveId" clId="{744B0FFA-0CEB-477A-8CC1-01AF3695059C}" dt="2023-04-07T07:11:25.236" v="15" actId="1037"/>
          <ac:spMkLst>
            <pc:docMk/>
            <pc:sldMk cId="2231191254" sldId="395"/>
            <ac:spMk id="6158" creationId="{00000000-0000-0000-0000-000000000000}"/>
          </ac:spMkLst>
        </pc:spChg>
      </pc:sldChg>
      <pc:sldChg chg="modSp mod">
        <pc:chgData name="Dan Suciu" userId="10bb65c167223f43" providerId="LiveId" clId="{744B0FFA-0CEB-477A-8CC1-01AF3695059C}" dt="2023-04-07T07:11:17.271" v="7" actId="14100"/>
        <pc:sldMkLst>
          <pc:docMk/>
          <pc:sldMk cId="0" sldId="396"/>
        </pc:sldMkLst>
        <pc:spChg chg="mod">
          <ac:chgData name="Dan Suciu" userId="10bb65c167223f43" providerId="LiveId" clId="{744B0FFA-0CEB-477A-8CC1-01AF3695059C}" dt="2023-04-07T07:11:17.271" v="7" actId="14100"/>
          <ac:spMkLst>
            <pc:docMk/>
            <pc:sldMk cId="0" sldId="396"/>
            <ac:spMk id="7172" creationId="{00000000-0000-0000-0000-000000000000}"/>
          </ac:spMkLst>
        </pc:spChg>
      </pc:sldChg>
    </pc:docChg>
  </pc:docChgLst>
  <pc:docChgLst>
    <pc:chgData name="Dan Suciu" userId="10bb65c167223f43" providerId="LiveId" clId="{0D5E8E5D-41AE-47E8-AC1B-AA0F76D61BFA}"/>
    <pc:docChg chg="undo redo custSel addSld delSld modSld sldOrd modSection">
      <pc:chgData name="Dan Suciu" userId="10bb65c167223f43" providerId="LiveId" clId="{0D5E8E5D-41AE-47E8-AC1B-AA0F76D61BFA}" dt="2019-04-01T06:41:26.412" v="2345" actId="20577"/>
      <pc:docMkLst>
        <pc:docMk/>
      </pc:docMkLst>
      <pc:sldChg chg="modSp ord">
        <pc:chgData name="Dan Suciu" userId="10bb65c167223f43" providerId="LiveId" clId="{0D5E8E5D-41AE-47E8-AC1B-AA0F76D61BFA}" dt="2019-04-01T06:18:10.610" v="2210" actId="20577"/>
        <pc:sldMkLst>
          <pc:docMk/>
          <pc:sldMk cId="0" sldId="314"/>
        </pc:sldMkLst>
        <pc:spChg chg="mod">
          <ac:chgData name="Dan Suciu" userId="10bb65c167223f43" providerId="LiveId" clId="{0D5E8E5D-41AE-47E8-AC1B-AA0F76D61BFA}" dt="2019-03-25T12:02:27.713" v="7" actId="20577"/>
          <ac:spMkLst>
            <pc:docMk/>
            <pc:sldMk cId="0" sldId="314"/>
            <ac:spMk id="3074" creationId="{00000000-0000-0000-0000-000000000000}"/>
          </ac:spMkLst>
        </pc:spChg>
        <pc:spChg chg="mod">
          <ac:chgData name="Dan Suciu" userId="10bb65c167223f43" providerId="LiveId" clId="{0D5E8E5D-41AE-47E8-AC1B-AA0F76D61BFA}" dt="2019-04-01T06:18:10.610" v="2210" actId="20577"/>
          <ac:spMkLst>
            <pc:docMk/>
            <pc:sldMk cId="0" sldId="314"/>
            <ac:spMk id="3075" creationId="{00000000-0000-0000-0000-000000000000}"/>
          </ac:spMkLst>
        </pc:spChg>
      </pc:sldChg>
      <pc:sldChg chg="modSp add">
        <pc:chgData name="Dan Suciu" userId="10bb65c167223f43" providerId="LiveId" clId="{0D5E8E5D-41AE-47E8-AC1B-AA0F76D61BFA}" dt="2019-04-01T06:20:36.561" v="2259" actId="20577"/>
        <pc:sldMkLst>
          <pc:docMk/>
          <pc:sldMk cId="0" sldId="319"/>
        </pc:sldMkLst>
        <pc:spChg chg="mod">
          <ac:chgData name="Dan Suciu" userId="10bb65c167223f43" providerId="LiveId" clId="{0D5E8E5D-41AE-47E8-AC1B-AA0F76D61BFA}" dt="2019-04-01T06:20:36.561" v="2259" actId="20577"/>
          <ac:spMkLst>
            <pc:docMk/>
            <pc:sldMk cId="0" sldId="319"/>
            <ac:spMk id="8196" creationId="{00000000-0000-0000-0000-000000000000}"/>
          </ac:spMkLst>
        </pc:spChg>
      </pc:sldChg>
      <pc:sldChg chg="modSp">
        <pc:chgData name="Dan Suciu" userId="10bb65c167223f43" providerId="LiveId" clId="{0D5E8E5D-41AE-47E8-AC1B-AA0F76D61BFA}" dt="2019-04-01T06:23:53.490" v="2264" actId="1076"/>
        <pc:sldMkLst>
          <pc:docMk/>
          <pc:sldMk cId="0" sldId="320"/>
        </pc:sldMkLst>
        <pc:spChg chg="mod">
          <ac:chgData name="Dan Suciu" userId="10bb65c167223f43" providerId="LiveId" clId="{0D5E8E5D-41AE-47E8-AC1B-AA0F76D61BFA}" dt="2019-04-01T06:23:48.592" v="2263" actId="1076"/>
          <ac:spMkLst>
            <pc:docMk/>
            <pc:sldMk cId="0" sldId="320"/>
            <ac:spMk id="58" creationId="{00000000-0000-0000-0000-000000000000}"/>
          </ac:spMkLst>
        </pc:spChg>
        <pc:spChg chg="mod">
          <ac:chgData name="Dan Suciu" userId="10bb65c167223f43" providerId="LiveId" clId="{0D5E8E5D-41AE-47E8-AC1B-AA0F76D61BFA}" dt="2019-04-01T06:23:53.490" v="2264" actId="1076"/>
          <ac:spMkLst>
            <pc:docMk/>
            <pc:sldMk cId="0" sldId="320"/>
            <ac:spMk id="59" creationId="{00000000-0000-0000-0000-000000000000}"/>
          </ac:spMkLst>
        </pc:spChg>
        <pc:spChg chg="mod">
          <ac:chgData name="Dan Suciu" userId="10bb65c167223f43" providerId="LiveId" clId="{0D5E8E5D-41AE-47E8-AC1B-AA0F76D61BFA}" dt="2019-04-01T06:23:41.488" v="2262" actId="20577"/>
          <ac:spMkLst>
            <pc:docMk/>
            <pc:sldMk cId="0" sldId="320"/>
            <ac:spMk id="9221" creationId="{00000000-0000-0000-0000-000000000000}"/>
          </ac:spMkLst>
        </pc:spChg>
      </pc:sldChg>
      <pc:sldChg chg="modSp">
        <pc:chgData name="Dan Suciu" userId="10bb65c167223f43" providerId="LiveId" clId="{0D5E8E5D-41AE-47E8-AC1B-AA0F76D61BFA}" dt="2019-04-01T06:26:16.406" v="2276" actId="404"/>
        <pc:sldMkLst>
          <pc:docMk/>
          <pc:sldMk cId="0" sldId="324"/>
        </pc:sldMkLst>
        <pc:spChg chg="mod">
          <ac:chgData name="Dan Suciu" userId="10bb65c167223f43" providerId="LiveId" clId="{0D5E8E5D-41AE-47E8-AC1B-AA0F76D61BFA}" dt="2019-04-01T06:26:16.406" v="2276" actId="404"/>
          <ac:spMkLst>
            <pc:docMk/>
            <pc:sldMk cId="0" sldId="324"/>
            <ac:spMk id="13315" creationId="{00000000-0000-0000-0000-000000000000}"/>
          </ac:spMkLst>
        </pc:spChg>
      </pc:sldChg>
      <pc:sldChg chg="modAnim">
        <pc:chgData name="Dan Suciu" userId="10bb65c167223f43" providerId="LiveId" clId="{0D5E8E5D-41AE-47E8-AC1B-AA0F76D61BFA}" dt="2019-04-01T06:31:03.349" v="2278"/>
        <pc:sldMkLst>
          <pc:docMk/>
          <pc:sldMk cId="0" sldId="329"/>
        </pc:sldMkLst>
      </pc:sldChg>
      <pc:sldChg chg="delSp modSp">
        <pc:chgData name="Dan Suciu" userId="10bb65c167223f43" providerId="LiveId" clId="{0D5E8E5D-41AE-47E8-AC1B-AA0F76D61BFA}" dt="2019-04-01T06:41:26.412" v="2345" actId="20577"/>
        <pc:sldMkLst>
          <pc:docMk/>
          <pc:sldMk cId="0" sldId="335"/>
        </pc:sldMkLst>
        <pc:spChg chg="del">
          <ac:chgData name="Dan Suciu" userId="10bb65c167223f43" providerId="LiveId" clId="{0D5E8E5D-41AE-47E8-AC1B-AA0F76D61BFA}" dt="2019-04-01T06:35:21.801" v="2279" actId="478"/>
          <ac:spMkLst>
            <pc:docMk/>
            <pc:sldMk cId="0" sldId="335"/>
            <ac:spMk id="24580" creationId="{00000000-0000-0000-0000-000000000000}"/>
          </ac:spMkLst>
        </pc:spChg>
        <pc:spChg chg="mod">
          <ac:chgData name="Dan Suciu" userId="10bb65c167223f43" providerId="LiveId" clId="{0D5E8E5D-41AE-47E8-AC1B-AA0F76D61BFA}" dt="2019-04-01T06:41:26.412" v="2345" actId="20577"/>
          <ac:spMkLst>
            <pc:docMk/>
            <pc:sldMk cId="0" sldId="335"/>
            <ac:spMk id="24585" creationId="{00000000-0000-0000-0000-000000000000}"/>
          </ac:spMkLst>
        </pc:spChg>
        <pc:spChg chg="mod">
          <ac:chgData name="Dan Suciu" userId="10bb65c167223f43" providerId="LiveId" clId="{0D5E8E5D-41AE-47E8-AC1B-AA0F76D61BFA}" dt="2019-04-01T06:35:34.954" v="2296" actId="20577"/>
          <ac:spMkLst>
            <pc:docMk/>
            <pc:sldMk cId="0" sldId="335"/>
            <ac:spMk id="24598" creationId="{00000000-0000-0000-0000-000000000000}"/>
          </ac:spMkLst>
        </pc:spChg>
      </pc:sldChg>
      <pc:sldChg chg="modSp add">
        <pc:chgData name="Dan Suciu" userId="10bb65c167223f43" providerId="LiveId" clId="{0D5E8E5D-41AE-47E8-AC1B-AA0F76D61BFA}" dt="2019-03-31T21:05:52.145" v="824" actId="1035"/>
        <pc:sldMkLst>
          <pc:docMk/>
          <pc:sldMk cId="3546833075" sldId="339"/>
        </pc:sldMkLst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" creationId="{707A9D46-C47B-406A-85D4-E51B762A3BF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3" creationId="{FB16CEF4-A444-474B-90BE-4D49DF3D832A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4" creationId="{597671D2-F2B9-4E4F-B4FC-4CDF0F06EA47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5" creationId="{B8802BD7-049F-4C72-93BF-9DF552F874E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6" creationId="{CCAE2E18-A6D0-4C8B-8002-82CD991A45FC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7" creationId="{D131B0EE-BC5B-401E-98EB-F2894E09CFF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8" creationId="{4C19CDE9-615A-4CA9-A39E-4C10E5C12C3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39" creationId="{7C87B99A-9E06-4676-BFAC-645BD7E914CE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0" creationId="{EA58B926-4A9B-47C1-AE1D-B33EFDF0BC3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1" creationId="{7CFA075D-BDD4-4060-9427-9FC52CD629BD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2" creationId="{302DBF1B-E0E1-4475-A28F-C4FDE47CA771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3" creationId="{E88970E0-C0E1-4A66-AA57-E20A2895CC6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4" creationId="{192D94CA-4066-4D77-9CAA-7C9736EEAB67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5" creationId="{B2D2C433-3DF0-4730-B7A0-61BD0CA53DD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6" creationId="{26C0EEBD-D73E-4BF1-A4A6-5AC1CAB040A1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7" creationId="{E0452EA5-D10D-42F3-AB87-29B59B8673A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8" creationId="{E0D582FD-A1D8-44DB-AEC9-5E4B4ED3F29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49" creationId="{59785AE0-B405-41D4-93DD-DA967A66951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0" creationId="{60D29292-4900-4882-8BF3-6541302BF35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1" creationId="{0FBC3891-3984-4DF1-A8B8-F470CF19C67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2" creationId="{1E1E6DD2-6A25-4850-8E77-2CFD95601E2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3" creationId="{508405A0-5B9E-4B77-BFA4-F1936BF439CD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4" creationId="{1776E0AA-B928-42A6-B6D1-1A017A095D4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5" creationId="{8700C99D-F3CB-493E-B320-ABFCDF36898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6" creationId="{826D28B4-10BB-4BA5-A4E3-03CEB840FA6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7" creationId="{64FCFE18-D732-403A-9789-896985A7DE4A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8" creationId="{FE6D9442-2C22-4B53-AABB-8B95973FC84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59" creationId="{C30264D8-2A1E-40A6-8ABD-96BD4284B2A3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0" creationId="{6F82DB7B-72CB-4B6A-B55A-6B3020713FEB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1" creationId="{FC9A0028-3727-40FB-B58A-05375F806C7B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2" creationId="{11E13883-AC13-48FE-A505-F33F61E267A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3" creationId="{ECCE3B94-1A29-4F8E-A872-556D7E512747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4" creationId="{0D29CBCE-633E-4A4C-8528-15607A821AA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5" creationId="{CBC91E00-C0E9-47F1-9EA2-3B4452731B17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6" creationId="{CAF098CF-AFFB-4F24-80DF-8A1C1FECE6C0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7" creationId="{37AB977E-3C5D-428A-B7D0-BDC54CCDE91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8" creationId="{DF93B80C-04BE-473C-8BC7-A4ACAEFF64FC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69" creationId="{8A7B6D77-9B71-4EE1-95E2-8BB96C791ED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0" creationId="{616CBDE4-91FD-4E42-97C0-56A48FA59A6E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1" creationId="{1B289A45-D625-4E1E-9939-50F4603E1083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2" creationId="{FE483F74-DA7A-44E1-BE73-418EB0CA664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3" creationId="{92A0CB4E-E7B7-4FE4-94BC-012A8FFCB78C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4" creationId="{73F1D26F-1368-4D89-B01C-834BA409BD6A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5" creationId="{265BC3C3-B4AA-4BC4-B0CA-C80E1B9C0BC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6" creationId="{03C3FB48-2B52-46DC-A9F2-E696B0FB720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7" creationId="{F15B2485-E5B1-4C8C-9F4A-D736622A06BD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8" creationId="{8CCA5451-3EAC-4906-BB0D-BA8E5131D18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79" creationId="{D19BBEF0-48ED-4770-ADBC-8A1298D63CDC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0" creationId="{3FAF014C-06A9-4471-8997-BD926FBF8716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1" creationId="{178459EB-36DA-4685-A660-8C38BA8043A1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4" creationId="{0CEB56A2-558D-478D-B00A-E573206AC9B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5" creationId="{1C55937B-71FC-4E12-A85A-057F503D2B79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6" creationId="{8F53D087-89D5-453B-A26F-C4652CE43ADA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7" creationId="{DFCD1380-0011-491E-AC4E-4EC12F5D337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8" creationId="{B08155CB-4F49-4CFB-9BD0-D2F13A0A5ED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89" creationId="{EFD8C06C-5171-4918-A89F-6AFF6A23D4B8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0" creationId="{A53225F6-8929-4DB3-A17A-43931C335EE8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1" creationId="{056A34B4-E4D9-429A-9EDC-3AE85D44D596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2" creationId="{D3800980-4189-47A7-AF45-2DA4CDF86346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3" creationId="{4176B238-3832-44D7-BDE5-7457FF1F5BAD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4" creationId="{F2773592-9376-419D-B8D4-1657EBEB9F11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5" creationId="{E165C1F1-3B1C-4186-982E-243BD6B57E4B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6" creationId="{9EE169C8-0F67-44C4-8870-B9B8F3A481BB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7" creationId="{90C02EB9-69D7-4ABD-93EC-94ECBBABD452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8" creationId="{26A99DF5-1F68-4CE9-93FB-86FE5865376A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99" creationId="{1AC69AA1-CC84-4757-99FF-D62497179FAE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00" creationId="{E35FD978-3569-4C9A-895A-5BCD59C6AC45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01" creationId="{C36B7069-9A9C-4A4E-83B9-41B9BDA58C5E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08" creationId="{8419A247-B95C-476A-B2B7-9EB0B152F1A4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11" creationId="{563D1E58-5C4A-4071-BA21-6D6446BB0530}"/>
          </ac:spMkLst>
        </pc:spChg>
        <pc:spChg chg="mod">
          <ac:chgData name="Dan Suciu" userId="10bb65c167223f43" providerId="LiveId" clId="{0D5E8E5D-41AE-47E8-AC1B-AA0F76D61BFA}" dt="2019-03-31T21:01:07.295" v="775" actId="20577"/>
          <ac:spMkLst>
            <pc:docMk/>
            <pc:sldMk cId="3546833075" sldId="339"/>
            <ac:spMk id="119" creationId="{9CE145A8-9FA4-4237-9956-FA3583386FF3}"/>
          </ac:spMkLst>
        </pc:spChg>
        <pc:spChg chg="mod">
          <ac:chgData name="Dan Suciu" userId="10bb65c167223f43" providerId="LiveId" clId="{0D5E8E5D-41AE-47E8-AC1B-AA0F76D61BFA}" dt="2019-03-31T21:01:20.106" v="793" actId="20577"/>
          <ac:spMkLst>
            <pc:docMk/>
            <pc:sldMk cId="3546833075" sldId="339"/>
            <ac:spMk id="124" creationId="{BF403134-0F92-4EDB-A0DB-BB8D9D46A1DD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25" creationId="{784D7B53-8E1D-459F-BB4A-CEE8BC688E5F}"/>
          </ac:spMkLst>
        </pc:spChg>
        <pc:spChg chg="mod">
          <ac:chgData name="Dan Suciu" userId="10bb65c167223f43" providerId="LiveId" clId="{0D5E8E5D-41AE-47E8-AC1B-AA0F76D61BFA}" dt="2019-03-31T21:05:52.145" v="824" actId="1035"/>
          <ac:spMkLst>
            <pc:docMk/>
            <pc:sldMk cId="3546833075" sldId="339"/>
            <ac:spMk id="126" creationId="{123914F9-B135-45B2-BAAD-92BE55A5949B}"/>
          </ac:spMkLst>
        </pc:spChg>
        <pc:grpChg chg="mod">
          <ac:chgData name="Dan Suciu" userId="10bb65c167223f43" providerId="LiveId" clId="{0D5E8E5D-41AE-47E8-AC1B-AA0F76D61BFA}" dt="2019-03-31T21:05:52.145" v="824" actId="1035"/>
          <ac:grpSpMkLst>
            <pc:docMk/>
            <pc:sldMk cId="3546833075" sldId="339"/>
            <ac:grpSpMk id="5" creationId="{F4C96B9B-FC34-4D68-A63B-055EA49DD6A5}"/>
          </ac:grpSpMkLst>
        </pc:grpChg>
        <pc:grpChg chg="mod">
          <ac:chgData name="Dan Suciu" userId="10bb65c167223f43" providerId="LiveId" clId="{0D5E8E5D-41AE-47E8-AC1B-AA0F76D61BFA}" dt="2019-03-31T21:05:52.145" v="824" actId="1035"/>
          <ac:grpSpMkLst>
            <pc:docMk/>
            <pc:sldMk cId="3546833075" sldId="339"/>
            <ac:grpSpMk id="120" creationId="{4A893EB5-D598-43D0-94B7-C60F2BE5FDE8}"/>
          </ac:grpSpMkLst>
        </pc:grpChg>
        <pc:grpChg chg="mod">
          <ac:chgData name="Dan Suciu" userId="10bb65c167223f43" providerId="LiveId" clId="{0D5E8E5D-41AE-47E8-AC1B-AA0F76D61BFA}" dt="2019-03-31T21:05:52.145" v="824" actId="1035"/>
          <ac:grpSpMkLst>
            <pc:docMk/>
            <pc:sldMk cId="3546833075" sldId="339"/>
            <ac:grpSpMk id="127" creationId="{B8EE0201-5742-4BAF-8EA3-B7A5007BF42D}"/>
          </ac:grpSpMkLst>
        </pc:grpChg>
        <pc:cxnChg chg="mod">
          <ac:chgData name="Dan Suciu" userId="10bb65c167223f43" providerId="LiveId" clId="{0D5E8E5D-41AE-47E8-AC1B-AA0F76D61BFA}" dt="2019-03-31T21:05:52.145" v="824" actId="1035"/>
          <ac:cxnSpMkLst>
            <pc:docMk/>
            <pc:sldMk cId="3546833075" sldId="339"/>
            <ac:cxnSpMk id="103" creationId="{C51A369B-C122-47C7-9D7B-9F1BB66A04F4}"/>
          </ac:cxnSpMkLst>
        </pc:cxnChg>
        <pc:cxnChg chg="mod">
          <ac:chgData name="Dan Suciu" userId="10bb65c167223f43" providerId="LiveId" clId="{0D5E8E5D-41AE-47E8-AC1B-AA0F76D61BFA}" dt="2019-03-31T21:05:52.145" v="824" actId="1035"/>
          <ac:cxnSpMkLst>
            <pc:docMk/>
            <pc:sldMk cId="3546833075" sldId="339"/>
            <ac:cxnSpMk id="105" creationId="{86115E96-0D40-49D6-AF88-F80481150180}"/>
          </ac:cxnSpMkLst>
        </pc:cxnChg>
        <pc:cxnChg chg="mod">
          <ac:chgData name="Dan Suciu" userId="10bb65c167223f43" providerId="LiveId" clId="{0D5E8E5D-41AE-47E8-AC1B-AA0F76D61BFA}" dt="2019-03-31T21:05:52.145" v="824" actId="1035"/>
          <ac:cxnSpMkLst>
            <pc:docMk/>
            <pc:sldMk cId="3546833075" sldId="339"/>
            <ac:cxnSpMk id="107" creationId="{6643137F-41A6-4E66-ABA1-66001EDD7932}"/>
          </ac:cxnSpMkLst>
        </pc:cxnChg>
        <pc:cxnChg chg="mod">
          <ac:chgData name="Dan Suciu" userId="10bb65c167223f43" providerId="LiveId" clId="{0D5E8E5D-41AE-47E8-AC1B-AA0F76D61BFA}" dt="2019-03-31T21:05:52.145" v="824" actId="1035"/>
          <ac:cxnSpMkLst>
            <pc:docMk/>
            <pc:sldMk cId="3546833075" sldId="339"/>
            <ac:cxnSpMk id="110" creationId="{599B6890-A47E-42C6-94A0-1A50ACE74545}"/>
          </ac:cxnSpMkLst>
        </pc:cxnChg>
      </pc:sldChg>
      <pc:sldChg chg="modSp add">
        <pc:chgData name="Dan Suciu" userId="10bb65c167223f43" providerId="LiveId" clId="{0D5E8E5D-41AE-47E8-AC1B-AA0F76D61BFA}" dt="2019-03-31T21:08:51.681" v="884" actId="1036"/>
        <pc:sldMkLst>
          <pc:docMk/>
          <pc:sldMk cId="2530687596" sldId="340"/>
        </pc:sldMkLst>
        <pc:spChg chg="mod">
          <ac:chgData name="Dan Suciu" userId="10bb65c167223f43" providerId="LiveId" clId="{0D5E8E5D-41AE-47E8-AC1B-AA0F76D61BFA}" dt="2019-03-31T21:08:51.681" v="884" actId="1036"/>
          <ac:spMkLst>
            <pc:docMk/>
            <pc:sldMk cId="2530687596" sldId="340"/>
            <ac:spMk id="2" creationId="{2CD8FC17-0F96-4B13-94C7-C6CE488B5D67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" creationId="{707A9D46-C47B-406A-85D4-E51B762A3BF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3" creationId="{FB16CEF4-A444-474B-90BE-4D49DF3D832A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4" creationId="{597671D2-F2B9-4E4F-B4FC-4CDF0F06EA47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5" creationId="{B8802BD7-049F-4C72-93BF-9DF552F874E4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6" creationId="{CCAE2E18-A6D0-4C8B-8002-82CD991A45FC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7" creationId="{D131B0EE-BC5B-401E-98EB-F2894E09CFF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8" creationId="{4C19CDE9-615A-4CA9-A39E-4C10E5C12C3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39" creationId="{7C87B99A-9E06-4676-BFAC-645BD7E914CE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0" creationId="{EA58B926-4A9B-47C1-AE1D-B33EFDF0BC34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1" creationId="{7CFA075D-BDD4-4060-9427-9FC52CD629BD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2" creationId="{302DBF1B-E0E1-4475-A28F-C4FDE47CA771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3" creationId="{E88970E0-C0E1-4A66-AA57-E20A2895CC6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4" creationId="{192D94CA-4066-4D77-9CAA-7C9736EEAB67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5" creationId="{B2D2C433-3DF0-4730-B7A0-61BD0CA53DD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6" creationId="{26C0EEBD-D73E-4BF1-A4A6-5AC1CAB040A1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7" creationId="{E0452EA5-D10D-42F3-AB87-29B59B8673A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8" creationId="{E0D582FD-A1D8-44DB-AEC9-5E4B4ED3F29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49" creationId="{59785AE0-B405-41D4-93DD-DA967A66951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0" creationId="{60D29292-4900-4882-8BF3-6541302BF352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1" creationId="{0FBC3891-3984-4DF1-A8B8-F470CF19C67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2" creationId="{1E1E6DD2-6A25-4850-8E77-2CFD95601E22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3" creationId="{508405A0-5B9E-4B77-BFA4-F1936BF439CD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4" creationId="{1776E0AA-B928-42A6-B6D1-1A017A095D42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5" creationId="{8700C99D-F3CB-493E-B320-ABFCDF368984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6" creationId="{826D28B4-10BB-4BA5-A4E3-03CEB840FA64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7" creationId="{64FCFE18-D732-403A-9789-896985A7DE4A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8" creationId="{FE6D9442-2C22-4B53-AABB-8B95973FC84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59" creationId="{C30264D8-2A1E-40A6-8ABD-96BD4284B2A3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0" creationId="{6F82DB7B-72CB-4B6A-B55A-6B3020713FEB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1" creationId="{FC9A0028-3727-40FB-B58A-05375F806C7B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2" creationId="{11E13883-AC13-48FE-A505-F33F61E267A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3" creationId="{ECCE3B94-1A29-4F8E-A872-556D7E512747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4" creationId="{0D29CBCE-633E-4A4C-8528-15607A821AA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5" creationId="{CBC91E00-C0E9-47F1-9EA2-3B4452731B17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6" creationId="{CAF098CF-AFFB-4F24-80DF-8A1C1FECE6C0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7" creationId="{37AB977E-3C5D-428A-B7D0-BDC54CCDE91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8" creationId="{DF93B80C-04BE-473C-8BC7-A4ACAEFF64FC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69" creationId="{8A7B6D77-9B71-4EE1-95E2-8BB96C791ED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0" creationId="{616CBDE4-91FD-4E42-97C0-56A48FA59A6E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1" creationId="{1B289A45-D625-4E1E-9939-50F4603E1083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2" creationId="{FE483F74-DA7A-44E1-BE73-418EB0CA664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3" creationId="{92A0CB4E-E7B7-4FE4-94BC-012A8FFCB78C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5" creationId="{265BC3C3-B4AA-4BC4-B0CA-C80E1B9C0BC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6" creationId="{03C3FB48-2B52-46DC-A9F2-E696B0FB720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7" creationId="{F15B2485-E5B1-4C8C-9F4A-D736622A06BD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78" creationId="{8CCA5451-3EAC-4906-BB0D-BA8E5131D18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85" creationId="{1C55937B-71FC-4E12-A85A-057F503D2B79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86" creationId="{8F53D087-89D5-453B-A26F-C4652CE43ADA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87" creationId="{DFCD1380-0011-491E-AC4E-4EC12F5D3372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0" creationId="{A53225F6-8929-4DB3-A17A-43931C335EE8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1" creationId="{056A34B4-E4D9-429A-9EDC-3AE85D44D596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2" creationId="{D3800980-4189-47A7-AF45-2DA4CDF86346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3" creationId="{4176B238-3832-44D7-BDE5-7457FF1F5BAD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4" creationId="{F2773592-9376-419D-B8D4-1657EBEB9F11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5" creationId="{E165C1F1-3B1C-4186-982E-243BD6B57E4B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6" creationId="{9EE169C8-0F67-44C4-8870-B9B8F3A481BB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7" creationId="{90C02EB9-69D7-4ABD-93EC-94ECBBABD452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8" creationId="{26A99DF5-1F68-4CE9-93FB-86FE5865376A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99" creationId="{1AC69AA1-CC84-4757-99FF-D62497179FAE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100" creationId="{E35FD978-3569-4C9A-895A-5BCD59C6AC45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101" creationId="{C36B7069-9A9C-4A4E-83B9-41B9BDA58C5E}"/>
          </ac:spMkLst>
        </pc:spChg>
        <pc:spChg chg="mod">
          <ac:chgData name="Dan Suciu" userId="10bb65c167223f43" providerId="LiveId" clId="{0D5E8E5D-41AE-47E8-AC1B-AA0F76D61BFA}" dt="2019-03-31T21:07:18.972" v="867" actId="20577"/>
          <ac:spMkLst>
            <pc:docMk/>
            <pc:sldMk cId="2530687596" sldId="340"/>
            <ac:spMk id="119" creationId="{9CE145A8-9FA4-4237-9956-FA3583386FF3}"/>
          </ac:spMkLst>
        </pc:spChg>
        <pc:spChg chg="mod">
          <ac:chgData name="Dan Suciu" userId="10bb65c167223f43" providerId="LiveId" clId="{0D5E8E5D-41AE-47E8-AC1B-AA0F76D61BFA}" dt="2019-03-31T21:07:02.173" v="858" actId="20577"/>
          <ac:spMkLst>
            <pc:docMk/>
            <pc:sldMk cId="2530687596" sldId="340"/>
            <ac:spMk id="124" creationId="{BF403134-0F92-4EDB-A0DB-BB8D9D46A1DD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125" creationId="{784D7B53-8E1D-459F-BB4A-CEE8BC688E5F}"/>
          </ac:spMkLst>
        </pc:spChg>
        <pc:spChg chg="mod">
          <ac:chgData name="Dan Suciu" userId="10bb65c167223f43" providerId="LiveId" clId="{0D5E8E5D-41AE-47E8-AC1B-AA0F76D61BFA}" dt="2019-03-31T21:08:04.956" v="868" actId="1036"/>
          <ac:spMkLst>
            <pc:docMk/>
            <pc:sldMk cId="2530687596" sldId="340"/>
            <ac:spMk id="126" creationId="{123914F9-B135-45B2-BAAD-92BE55A5949B}"/>
          </ac:spMkLst>
        </pc:spChg>
        <pc:grpChg chg="mod">
          <ac:chgData name="Dan Suciu" userId="10bb65c167223f43" providerId="LiveId" clId="{0D5E8E5D-41AE-47E8-AC1B-AA0F76D61BFA}" dt="2019-03-31T21:08:04.956" v="868" actId="1036"/>
          <ac:grpSpMkLst>
            <pc:docMk/>
            <pc:sldMk cId="2530687596" sldId="340"/>
            <ac:grpSpMk id="5" creationId="{F4C96B9B-FC34-4D68-A63B-055EA49DD6A5}"/>
          </ac:grpSpMkLst>
        </pc:grpChg>
        <pc:grpChg chg="mod">
          <ac:chgData name="Dan Suciu" userId="10bb65c167223f43" providerId="LiveId" clId="{0D5E8E5D-41AE-47E8-AC1B-AA0F76D61BFA}" dt="2019-03-31T21:08:04.956" v="868" actId="1036"/>
          <ac:grpSpMkLst>
            <pc:docMk/>
            <pc:sldMk cId="2530687596" sldId="340"/>
            <ac:grpSpMk id="120" creationId="{4A893EB5-D598-43D0-94B7-C60F2BE5FDE8}"/>
          </ac:grpSpMkLst>
        </pc:grpChg>
        <pc:grpChg chg="mod">
          <ac:chgData name="Dan Suciu" userId="10bb65c167223f43" providerId="LiveId" clId="{0D5E8E5D-41AE-47E8-AC1B-AA0F76D61BFA}" dt="2019-03-31T21:08:04.956" v="868" actId="1036"/>
          <ac:grpSpMkLst>
            <pc:docMk/>
            <pc:sldMk cId="2530687596" sldId="340"/>
            <ac:grpSpMk id="127" creationId="{B8EE0201-5742-4BAF-8EA3-B7A5007BF42D}"/>
          </ac:grpSpMkLst>
        </pc:grpChg>
      </pc:sldChg>
      <pc:sldChg chg="modSp add">
        <pc:chgData name="Dan Suciu" userId="10bb65c167223f43" providerId="LiveId" clId="{0D5E8E5D-41AE-47E8-AC1B-AA0F76D61BFA}" dt="2019-03-31T21:27:10.674" v="1701" actId="1037"/>
        <pc:sldMkLst>
          <pc:docMk/>
          <pc:sldMk cId="2804965042" sldId="341"/>
        </pc:sldMkLst>
        <pc:spChg chg="mod">
          <ac:chgData name="Dan Suciu" userId="10bb65c167223f43" providerId="LiveId" clId="{0D5E8E5D-41AE-47E8-AC1B-AA0F76D61BFA}" dt="2019-03-31T21:26:02.493" v="1614" actId="20577"/>
          <ac:spMkLst>
            <pc:docMk/>
            <pc:sldMk cId="2804965042" sldId="341"/>
            <ac:spMk id="51" creationId="{0FBC3891-3984-4DF1-A8B8-F470CF19C67F}"/>
          </ac:spMkLst>
        </pc:spChg>
        <pc:spChg chg="mod">
          <ac:chgData name="Dan Suciu" userId="10bb65c167223f43" providerId="LiveId" clId="{0D5E8E5D-41AE-47E8-AC1B-AA0F76D61BFA}" dt="2019-03-31T21:26:10.956" v="1629" actId="20577"/>
          <ac:spMkLst>
            <pc:docMk/>
            <pc:sldMk cId="2804965042" sldId="341"/>
            <ac:spMk id="52" creationId="{1E1E6DD2-6A25-4850-8E77-2CFD95601E22}"/>
          </ac:spMkLst>
        </pc:spChg>
        <pc:spChg chg="mod">
          <ac:chgData name="Dan Suciu" userId="10bb65c167223f43" providerId="LiveId" clId="{0D5E8E5D-41AE-47E8-AC1B-AA0F76D61BFA}" dt="2019-03-31T21:26:19.820" v="1641" actId="114"/>
          <ac:spMkLst>
            <pc:docMk/>
            <pc:sldMk cId="2804965042" sldId="341"/>
            <ac:spMk id="54" creationId="{1776E0AA-B928-42A6-B6D1-1A017A095D42}"/>
          </ac:spMkLst>
        </pc:spChg>
        <pc:spChg chg="mod">
          <ac:chgData name="Dan Suciu" userId="10bb65c167223f43" providerId="LiveId" clId="{0D5E8E5D-41AE-47E8-AC1B-AA0F76D61BFA}" dt="2019-03-31T21:26:50.969" v="1683" actId="20577"/>
          <ac:spMkLst>
            <pc:docMk/>
            <pc:sldMk cId="2804965042" sldId="341"/>
            <ac:spMk id="73" creationId="{92A0CB4E-E7B7-4FE4-94BC-012A8FFCB78C}"/>
          </ac:spMkLst>
        </pc:spChg>
        <pc:spChg chg="mod">
          <ac:chgData name="Dan Suciu" userId="10bb65c167223f43" providerId="LiveId" clId="{0D5E8E5D-41AE-47E8-AC1B-AA0F76D61BFA}" dt="2019-03-31T21:26:57.732" v="1689" actId="20577"/>
          <ac:spMkLst>
            <pc:docMk/>
            <pc:sldMk cId="2804965042" sldId="341"/>
            <ac:spMk id="74" creationId="{9C7CB3DC-CE2F-404D-8546-75DCAEE39069}"/>
          </ac:spMkLst>
        </pc:spChg>
        <pc:spChg chg="mod">
          <ac:chgData name="Dan Suciu" userId="10bb65c167223f43" providerId="LiveId" clId="{0D5E8E5D-41AE-47E8-AC1B-AA0F76D61BFA}" dt="2019-03-31T21:27:10.674" v="1701" actId="1037"/>
          <ac:spMkLst>
            <pc:docMk/>
            <pc:sldMk cId="2804965042" sldId="341"/>
            <ac:spMk id="111" creationId="{3233C073-C150-4863-9A37-6566C5130FD3}"/>
          </ac:spMkLst>
        </pc:spChg>
        <pc:spChg chg="mod">
          <ac:chgData name="Dan Suciu" userId="10bb65c167223f43" providerId="LiveId" clId="{0D5E8E5D-41AE-47E8-AC1B-AA0F76D61BFA}" dt="2019-03-31T21:26:25.366" v="1651" actId="20577"/>
          <ac:spMkLst>
            <pc:docMk/>
            <pc:sldMk cId="2804965042" sldId="341"/>
            <ac:spMk id="119" creationId="{9CE145A8-9FA4-4237-9956-FA3583386FF3}"/>
          </ac:spMkLst>
        </pc:spChg>
        <pc:spChg chg="mod">
          <ac:chgData name="Dan Suciu" userId="10bb65c167223f43" providerId="LiveId" clId="{0D5E8E5D-41AE-47E8-AC1B-AA0F76D61BFA}" dt="2019-03-31T21:26:29.931" v="1661" actId="20577"/>
          <ac:spMkLst>
            <pc:docMk/>
            <pc:sldMk cId="2804965042" sldId="341"/>
            <ac:spMk id="124" creationId="{BF403134-0F92-4EDB-A0DB-BB8D9D46A1DD}"/>
          </ac:spMkLst>
        </pc:spChg>
      </pc:sldChg>
      <pc:sldChg chg="modSp add">
        <pc:chgData name="Dan Suciu" userId="10bb65c167223f43" providerId="LiveId" clId="{0D5E8E5D-41AE-47E8-AC1B-AA0F76D61BFA}" dt="2019-03-31T20:58:06.623" v="713" actId="20577"/>
        <pc:sldMkLst>
          <pc:docMk/>
          <pc:sldMk cId="0" sldId="375"/>
        </pc:sldMkLst>
        <pc:spChg chg="mod">
          <ac:chgData name="Dan Suciu" userId="10bb65c167223f43" providerId="LiveId" clId="{0D5E8E5D-41AE-47E8-AC1B-AA0F76D61BFA}" dt="2019-03-31T19:53:09.547" v="39" actId="20577"/>
          <ac:spMkLst>
            <pc:docMk/>
            <pc:sldMk cId="0" sldId="375"/>
            <ac:spMk id="11267" creationId="{00000000-0000-0000-0000-000000000000}"/>
          </ac:spMkLst>
        </pc:spChg>
        <pc:spChg chg="mod">
          <ac:chgData name="Dan Suciu" userId="10bb65c167223f43" providerId="LiveId" clId="{0D5E8E5D-41AE-47E8-AC1B-AA0F76D61BFA}" dt="2019-03-31T20:58:06.623" v="713" actId="20577"/>
          <ac:spMkLst>
            <pc:docMk/>
            <pc:sldMk cId="0" sldId="375"/>
            <ac:spMk id="11268" creationId="{00000000-0000-0000-0000-000000000000}"/>
          </ac:spMkLst>
        </pc:spChg>
      </pc:sldChg>
      <pc:sldChg chg="modSp add del modAnim">
        <pc:chgData name="Dan Suciu" userId="10bb65c167223f43" providerId="LiveId" clId="{0D5E8E5D-41AE-47E8-AC1B-AA0F76D61BFA}" dt="2019-04-01T05:48:05.632" v="1749"/>
        <pc:sldMkLst>
          <pc:docMk/>
          <pc:sldMk cId="0" sldId="376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76"/>
            <ac:spMk id="13315" creationId="{00000000-0000-0000-0000-000000000000}"/>
          </ac:spMkLst>
        </pc:spChg>
        <pc:spChg chg="mod">
          <ac:chgData name="Dan Suciu" userId="10bb65c167223f43" providerId="LiveId" clId="{0D5E8E5D-41AE-47E8-AC1B-AA0F76D61BFA}" dt="2019-04-01T05:47:41.301" v="1748" actId="1036"/>
          <ac:spMkLst>
            <pc:docMk/>
            <pc:sldMk cId="0" sldId="376"/>
            <ac:spMk id="13316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0" sldId="377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77"/>
            <ac:spMk id="14339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4-01T06:07:20.712" v="2103" actId="1036"/>
        <pc:sldMkLst>
          <pc:docMk/>
          <pc:sldMk cId="0" sldId="378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78"/>
            <ac:spMk id="15363" creationId="{00000000-0000-0000-0000-000000000000}"/>
          </ac:spMkLst>
        </pc:spChg>
        <pc:spChg chg="mod">
          <ac:chgData name="Dan Suciu" userId="10bb65c167223f43" providerId="LiveId" clId="{0D5E8E5D-41AE-47E8-AC1B-AA0F76D61BFA}" dt="2019-04-01T06:07:20.712" v="2103" actId="1036"/>
          <ac:spMkLst>
            <pc:docMk/>
            <pc:sldMk cId="0" sldId="378"/>
            <ac:spMk id="15377" creationId="{00000000-0000-0000-0000-000000000000}"/>
          </ac:spMkLst>
        </pc:spChg>
        <pc:grpChg chg="mod">
          <ac:chgData name="Dan Suciu" userId="10bb65c167223f43" providerId="LiveId" clId="{0D5E8E5D-41AE-47E8-AC1B-AA0F76D61BFA}" dt="2019-04-01T06:07:20.712" v="2103" actId="1036"/>
          <ac:grpSpMkLst>
            <pc:docMk/>
            <pc:sldMk cId="0" sldId="378"/>
            <ac:grpSpMk id="720911" creationId="{00000000-0000-0000-0000-000000000000}"/>
          </ac:grpSpMkLst>
        </pc:grpChg>
      </pc:sldChg>
      <pc:sldChg chg="modSp add del">
        <pc:chgData name="Dan Suciu" userId="10bb65c167223f43" providerId="LiveId" clId="{0D5E8E5D-41AE-47E8-AC1B-AA0F76D61BFA}" dt="2019-04-01T06:08:02.047" v="2168" actId="1037"/>
        <pc:sldMkLst>
          <pc:docMk/>
          <pc:sldMk cId="0" sldId="379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79"/>
            <ac:spMk id="16387" creationId="{00000000-0000-0000-0000-000000000000}"/>
          </ac:spMkLst>
        </pc:spChg>
        <pc:spChg chg="mod">
          <ac:chgData name="Dan Suciu" userId="10bb65c167223f43" providerId="LiveId" clId="{0D5E8E5D-41AE-47E8-AC1B-AA0F76D61BFA}" dt="2019-04-01T06:08:02.047" v="2168" actId="1037"/>
          <ac:spMkLst>
            <pc:docMk/>
            <pc:sldMk cId="0" sldId="379"/>
            <ac:spMk id="16401" creationId="{00000000-0000-0000-0000-000000000000}"/>
          </ac:spMkLst>
        </pc:spChg>
        <pc:grpChg chg="mod">
          <ac:chgData name="Dan Suciu" userId="10bb65c167223f43" providerId="LiveId" clId="{0D5E8E5D-41AE-47E8-AC1B-AA0F76D61BFA}" dt="2019-04-01T06:08:02.047" v="2168" actId="1037"/>
          <ac:grpSpMkLst>
            <pc:docMk/>
            <pc:sldMk cId="0" sldId="379"/>
            <ac:grpSpMk id="722959" creationId="{00000000-0000-0000-0000-000000000000}"/>
          </ac:grpSpMkLst>
        </pc:grpChg>
      </pc:sldChg>
      <pc:sldChg chg="modSp add del">
        <pc:chgData name="Dan Suciu" userId="10bb65c167223f43" providerId="LiveId" clId="{0D5E8E5D-41AE-47E8-AC1B-AA0F76D61BFA}" dt="2019-04-01T06:08:34.408" v="2172"/>
        <pc:sldMkLst>
          <pc:docMk/>
          <pc:sldMk cId="0" sldId="380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0"/>
            <ac:spMk id="17411" creationId="{00000000-0000-0000-0000-000000000000}"/>
          </ac:spMkLst>
        </pc:spChg>
        <pc:spChg chg="mod">
          <ac:chgData name="Dan Suciu" userId="10bb65c167223f43" providerId="LiveId" clId="{0D5E8E5D-41AE-47E8-AC1B-AA0F76D61BFA}" dt="2019-04-01T06:08:34.408" v="2172"/>
          <ac:spMkLst>
            <pc:docMk/>
            <pc:sldMk cId="0" sldId="380"/>
            <ac:spMk id="17412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0" sldId="381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1"/>
            <ac:spMk id="18435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2366574340" sldId="382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2366574340" sldId="382"/>
            <ac:spMk id="18435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9:23.176" v="1709" actId="20577"/>
        <pc:sldMkLst>
          <pc:docMk/>
          <pc:sldMk cId="4217600605" sldId="383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4217600605" sldId="383"/>
            <ac:spMk id="18435" creationId="{00000000-0000-0000-0000-000000000000}"/>
          </ac:spMkLst>
        </pc:spChg>
        <pc:spChg chg="mod">
          <ac:chgData name="Dan Suciu" userId="10bb65c167223f43" providerId="LiveId" clId="{0D5E8E5D-41AE-47E8-AC1B-AA0F76D61BFA}" dt="2019-03-31T21:29:23.176" v="1709" actId="20577"/>
          <ac:spMkLst>
            <pc:docMk/>
            <pc:sldMk cId="4217600605" sldId="383"/>
            <ac:spMk id="18436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4-01T06:15:56.906" v="2207" actId="20577"/>
        <pc:sldMkLst>
          <pc:docMk/>
          <pc:sldMk cId="0" sldId="384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4"/>
            <ac:spMk id="19460" creationId="{00000000-0000-0000-0000-000000000000}"/>
          </ac:spMkLst>
        </pc:spChg>
        <pc:spChg chg="mod">
          <ac:chgData name="Dan Suciu" userId="10bb65c167223f43" providerId="LiveId" clId="{0D5E8E5D-41AE-47E8-AC1B-AA0F76D61BFA}" dt="2019-04-01T06:15:56.906" v="2207" actId="20577"/>
          <ac:spMkLst>
            <pc:docMk/>
            <pc:sldMk cId="0" sldId="384"/>
            <ac:spMk id="19461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0" sldId="385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5"/>
            <ac:spMk id="20483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4-01T06:16:37.882" v="2208" actId="20577"/>
        <pc:sldMkLst>
          <pc:docMk/>
          <pc:sldMk cId="0" sldId="386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6"/>
            <ac:spMk id="21507" creationId="{00000000-0000-0000-0000-000000000000}"/>
          </ac:spMkLst>
        </pc:spChg>
        <pc:spChg chg="mod">
          <ac:chgData name="Dan Suciu" userId="10bb65c167223f43" providerId="LiveId" clId="{0D5E8E5D-41AE-47E8-AC1B-AA0F76D61BFA}" dt="2019-04-01T06:16:37.882" v="2208" actId="20577"/>
          <ac:spMkLst>
            <pc:docMk/>
            <pc:sldMk cId="0" sldId="386"/>
            <ac:spMk id="21508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0" sldId="387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0" sldId="387"/>
            <ac:spMk id="22531" creationId="{00000000-0000-0000-0000-000000000000}"/>
          </ac:spMkLst>
        </pc:spChg>
      </pc:sldChg>
      <pc:sldChg chg="modSp add del">
        <pc:chgData name="Dan Suciu" userId="10bb65c167223f43" providerId="LiveId" clId="{0D5E8E5D-41AE-47E8-AC1B-AA0F76D61BFA}" dt="2019-03-31T21:28:46.446" v="1708"/>
        <pc:sldMkLst>
          <pc:docMk/>
          <pc:sldMk cId="2197386093" sldId="388"/>
        </pc:sldMkLst>
        <pc:spChg chg="mod">
          <ac:chgData name="Dan Suciu" userId="10bb65c167223f43" providerId="LiveId" clId="{0D5E8E5D-41AE-47E8-AC1B-AA0F76D61BFA}" dt="2019-03-31T21:28:46.446" v="1708"/>
          <ac:spMkLst>
            <pc:docMk/>
            <pc:sldMk cId="2197386093" sldId="388"/>
            <ac:spMk id="22531" creationId="{00000000-0000-0000-0000-000000000000}"/>
          </ac:spMkLst>
        </pc:spChg>
      </pc:sldChg>
      <pc:sldChg chg="addSp modSp add modAnim">
        <pc:chgData name="Dan Suciu" userId="10bb65c167223f43" providerId="LiveId" clId="{0D5E8E5D-41AE-47E8-AC1B-AA0F76D61BFA}" dt="2019-04-01T06:04:35.465" v="2051" actId="1036"/>
        <pc:sldMkLst>
          <pc:docMk/>
          <pc:sldMk cId="813184945" sldId="389"/>
        </pc:sldMkLst>
        <pc:spChg chg="mod">
          <ac:chgData name="Dan Suciu" userId="10bb65c167223f43" providerId="LiveId" clId="{0D5E8E5D-41AE-47E8-AC1B-AA0F76D61BFA}" dt="2019-04-01T05:55:11.531" v="1780" actId="20577"/>
          <ac:spMkLst>
            <pc:docMk/>
            <pc:sldMk cId="813184945" sldId="389"/>
            <ac:spMk id="13315" creationId="{00000000-0000-0000-0000-000000000000}"/>
          </ac:spMkLst>
        </pc:spChg>
        <pc:spChg chg="mod">
          <ac:chgData name="Dan Suciu" userId="10bb65c167223f43" providerId="LiveId" clId="{0D5E8E5D-41AE-47E8-AC1B-AA0F76D61BFA}" dt="2019-04-01T06:04:35.465" v="2051" actId="1036"/>
          <ac:spMkLst>
            <pc:docMk/>
            <pc:sldMk cId="813184945" sldId="389"/>
            <ac:spMk id="13316" creationId="{00000000-0000-0000-0000-000000000000}"/>
          </ac:spMkLst>
        </pc:spChg>
        <pc:picChg chg="add mod">
          <ac:chgData name="Dan Suciu" userId="10bb65c167223f43" providerId="LiveId" clId="{0D5E8E5D-41AE-47E8-AC1B-AA0F76D61BFA}" dt="2019-04-01T06:02:35.277" v="1792" actId="1076"/>
          <ac:picMkLst>
            <pc:docMk/>
            <pc:sldMk cId="813184945" sldId="389"/>
            <ac:picMk id="2" creationId="{7C374861-B662-4027-9BD3-C9F400F4BA10}"/>
          </ac:picMkLst>
        </pc:picChg>
      </pc:sldChg>
      <pc:sldChg chg="add ord">
        <pc:chgData name="Dan Suciu" userId="10bb65c167223f43" providerId="LiveId" clId="{0D5E8E5D-41AE-47E8-AC1B-AA0F76D61BFA}" dt="2019-04-01T06:04:48.171" v="2052"/>
        <pc:sldMkLst>
          <pc:docMk/>
          <pc:sldMk cId="2534415743" sldId="390"/>
        </pc:sldMkLst>
      </pc:sldChg>
      <pc:sldChg chg="addSp delSp modSp add">
        <pc:chgData name="Dan Suciu" userId="10bb65c167223f43" providerId="LiveId" clId="{0D5E8E5D-41AE-47E8-AC1B-AA0F76D61BFA}" dt="2019-04-01T06:14:12.450" v="2202" actId="1076"/>
        <pc:sldMkLst>
          <pc:docMk/>
          <pc:sldMk cId="3041218362" sldId="391"/>
        </pc:sldMkLst>
        <pc:spChg chg="mod">
          <ac:chgData name="Dan Suciu" userId="10bb65c167223f43" providerId="LiveId" clId="{0D5E8E5D-41AE-47E8-AC1B-AA0F76D61BFA}" dt="2019-04-01T06:13:49.237" v="2182" actId="20577"/>
          <ac:spMkLst>
            <pc:docMk/>
            <pc:sldMk cId="3041218362" sldId="391"/>
            <ac:spMk id="2" creationId="{ACE242FB-79FD-45D6-A7E1-981ECE440F33}"/>
          </ac:spMkLst>
        </pc:spChg>
        <pc:spChg chg="del">
          <ac:chgData name="Dan Suciu" userId="10bb65c167223f43" providerId="LiveId" clId="{0D5E8E5D-41AE-47E8-AC1B-AA0F76D61BFA}" dt="2019-04-01T06:12:55.385" v="2174"/>
          <ac:spMkLst>
            <pc:docMk/>
            <pc:sldMk cId="3041218362" sldId="391"/>
            <ac:spMk id="3" creationId="{82209D8D-3158-4776-AC23-B258AA88F007}"/>
          </ac:spMkLst>
        </pc:spChg>
        <pc:spChg chg="add mod">
          <ac:chgData name="Dan Suciu" userId="10bb65c167223f43" providerId="LiveId" clId="{0D5E8E5D-41AE-47E8-AC1B-AA0F76D61BFA}" dt="2019-04-01T06:14:07.322" v="2201" actId="14100"/>
          <ac:spMkLst>
            <pc:docMk/>
            <pc:sldMk cId="3041218362" sldId="391"/>
            <ac:spMk id="8" creationId="{2F2E8EEA-AEA6-4E0F-9B0C-89D052C53561}"/>
          </ac:spMkLst>
        </pc:spChg>
        <pc:picChg chg="add mod">
          <ac:chgData name="Dan Suciu" userId="10bb65c167223f43" providerId="LiveId" clId="{0D5E8E5D-41AE-47E8-AC1B-AA0F76D61BFA}" dt="2019-04-01T06:12:56.891" v="2175" actId="27614"/>
          <ac:picMkLst>
            <pc:docMk/>
            <pc:sldMk cId="3041218362" sldId="391"/>
            <ac:picMk id="5" creationId="{1E703293-DA47-4C38-BAE1-22212BD24961}"/>
          </ac:picMkLst>
        </pc:picChg>
        <pc:picChg chg="add mod">
          <ac:chgData name="Dan Suciu" userId="10bb65c167223f43" providerId="LiveId" clId="{0D5E8E5D-41AE-47E8-AC1B-AA0F76D61BFA}" dt="2019-04-01T06:14:12.450" v="2202" actId="1076"/>
          <ac:picMkLst>
            <pc:docMk/>
            <pc:sldMk cId="3041218362" sldId="391"/>
            <ac:picMk id="7" creationId="{FBBDE85E-B9EE-4B1B-BBEF-463B17356767}"/>
          </ac:picMkLst>
        </pc:picChg>
      </pc:sldChg>
      <pc:sldChg chg="delSp modSp add ord">
        <pc:chgData name="Dan Suciu" userId="10bb65c167223f43" providerId="LiveId" clId="{0D5E8E5D-41AE-47E8-AC1B-AA0F76D61BFA}" dt="2019-04-01T06:19:24.604" v="2258" actId="20577"/>
        <pc:sldMkLst>
          <pc:docMk/>
          <pc:sldMk cId="546713718" sldId="392"/>
        </pc:sldMkLst>
        <pc:spChg chg="del">
          <ac:chgData name="Dan Suciu" userId="10bb65c167223f43" providerId="LiveId" clId="{0D5E8E5D-41AE-47E8-AC1B-AA0F76D61BFA}" dt="2019-04-01T06:18:28.738" v="2214" actId="478"/>
          <ac:spMkLst>
            <pc:docMk/>
            <pc:sldMk cId="546713718" sldId="392"/>
            <ac:spMk id="3074" creationId="{00000000-0000-0000-0000-000000000000}"/>
          </ac:spMkLst>
        </pc:spChg>
        <pc:spChg chg="mod">
          <ac:chgData name="Dan Suciu" userId="10bb65c167223f43" providerId="LiveId" clId="{0D5E8E5D-41AE-47E8-AC1B-AA0F76D61BFA}" dt="2019-04-01T06:19:24.604" v="2258" actId="20577"/>
          <ac:spMkLst>
            <pc:docMk/>
            <pc:sldMk cId="546713718" sldId="392"/>
            <ac:spMk id="3075" creationId="{00000000-0000-0000-0000-000000000000}"/>
          </ac:spMkLst>
        </pc:spChg>
      </pc:sldChg>
    </pc:docChg>
  </pc:docChgLst>
  <pc:docChgLst>
    <pc:chgData name="Dan Suciu" userId="10bb65c167223f43" providerId="LiveId" clId="{785D31CB-A2A2-4A2B-9783-D13AE896B18B}"/>
    <pc:docChg chg="custSel modSld">
      <pc:chgData name="Dan Suciu" userId="10bb65c167223f43" providerId="LiveId" clId="{785D31CB-A2A2-4A2B-9783-D13AE896B18B}" dt="2023-11-14T17:04:20.026" v="0" actId="478"/>
      <pc:docMkLst>
        <pc:docMk/>
      </pc:docMkLst>
      <pc:sldChg chg="delSp mod">
        <pc:chgData name="Dan Suciu" userId="10bb65c167223f43" providerId="LiveId" clId="{785D31CB-A2A2-4A2B-9783-D13AE896B18B}" dt="2023-11-14T17:04:20.026" v="0" actId="478"/>
        <pc:sldMkLst>
          <pc:docMk/>
          <pc:sldMk cId="3782693087" sldId="266"/>
        </pc:sldMkLst>
        <pc:grpChg chg="del">
          <ac:chgData name="Dan Suciu" userId="10bb65c167223f43" providerId="LiveId" clId="{785D31CB-A2A2-4A2B-9783-D13AE896B18B}" dt="2023-11-14T17:04:20.026" v="0" actId="478"/>
          <ac:grpSpMkLst>
            <pc:docMk/>
            <pc:sldMk cId="3782693087" sldId="266"/>
            <ac:grpSpMk id="2" creationId="{EDE8A486-5315-4E09-9A8D-084F303FC1CC}"/>
          </ac:grpSpMkLst>
        </pc:grpChg>
      </pc:sldChg>
    </pc:docChg>
  </pc:docChgLst>
  <pc:docChgLst>
    <pc:chgData name="Dan Suciu" userId="10bb65c167223f43" providerId="LiveId" clId="{B424D92B-2916-4719-B1A0-F34C4A329AB7}"/>
    <pc:docChg chg="custSel addSld modSld sldOrd modShowInfo">
      <pc:chgData name="Dan Suciu" userId="10bb65c167223f43" providerId="LiveId" clId="{B424D92B-2916-4719-B1A0-F34C4A329AB7}" dt="2020-04-01T12:35:58.540" v="34" actId="478"/>
      <pc:docMkLst>
        <pc:docMk/>
      </pc:docMkLst>
      <pc:sldChg chg="delSp">
        <pc:chgData name="Dan Suciu" userId="10bb65c167223f43" providerId="LiveId" clId="{B424D92B-2916-4719-B1A0-F34C4A329AB7}" dt="2020-03-31T21:24:25.652" v="29" actId="478"/>
        <pc:sldMkLst>
          <pc:docMk/>
          <pc:sldMk cId="0" sldId="314"/>
        </pc:sldMkLst>
        <pc:spChg chg="del">
          <ac:chgData name="Dan Suciu" userId="10bb65c167223f43" providerId="LiveId" clId="{B424D92B-2916-4719-B1A0-F34C4A329AB7}" dt="2020-03-31T21:24:25.652" v="29" actId="478"/>
          <ac:spMkLst>
            <pc:docMk/>
            <pc:sldMk cId="0" sldId="314"/>
            <ac:spMk id="3074" creationId="{00000000-0000-0000-0000-000000000000}"/>
          </ac:spMkLst>
        </pc:spChg>
      </pc:sldChg>
      <pc:sldChg chg="delSp modSp add">
        <pc:chgData name="Dan Suciu" userId="10bb65c167223f43" providerId="LiveId" clId="{B424D92B-2916-4719-B1A0-F34C4A329AB7}" dt="2020-04-01T12:35:47.766" v="30" actId="478"/>
        <pc:sldMkLst>
          <pc:docMk/>
          <pc:sldMk cId="0" sldId="316"/>
        </pc:sldMkLst>
        <pc:spChg chg="del mod">
          <ac:chgData name="Dan Suciu" userId="10bb65c167223f43" providerId="LiveId" clId="{B424D92B-2916-4719-B1A0-F34C4A329AB7}" dt="2020-04-01T12:35:47.766" v="30" actId="478"/>
          <ac:spMkLst>
            <pc:docMk/>
            <pc:sldMk cId="0" sldId="316"/>
            <ac:spMk id="5124" creationId="{00000000-0000-0000-0000-000000000000}"/>
          </ac:spMkLst>
        </pc:spChg>
      </pc:sldChg>
      <pc:sldChg chg="delSp modSp add">
        <pc:chgData name="Dan Suciu" userId="10bb65c167223f43" providerId="LiveId" clId="{B424D92B-2916-4719-B1A0-F34C4A329AB7}" dt="2020-04-01T12:35:55.759" v="33" actId="478"/>
        <pc:sldMkLst>
          <pc:docMk/>
          <pc:sldMk cId="0" sldId="317"/>
        </pc:sldMkLst>
        <pc:spChg chg="del mod">
          <ac:chgData name="Dan Suciu" userId="10bb65c167223f43" providerId="LiveId" clId="{B424D92B-2916-4719-B1A0-F34C4A329AB7}" dt="2020-04-01T12:35:55.759" v="33" actId="478"/>
          <ac:spMkLst>
            <pc:docMk/>
            <pc:sldMk cId="0" sldId="317"/>
            <ac:spMk id="6147" creationId="{00000000-0000-0000-0000-000000000000}"/>
          </ac:spMkLst>
        </pc:spChg>
      </pc:sldChg>
      <pc:sldChg chg="delSp ord">
        <pc:chgData name="Dan Suciu" userId="10bb65c167223f43" providerId="LiveId" clId="{B424D92B-2916-4719-B1A0-F34C4A329AB7}" dt="2020-03-30T08:07:05.500" v="20" actId="478"/>
        <pc:sldMkLst>
          <pc:docMk/>
          <pc:sldMk cId="0" sldId="319"/>
        </pc:sldMkLst>
        <pc:spChg chg="del">
          <ac:chgData name="Dan Suciu" userId="10bb65c167223f43" providerId="LiveId" clId="{B424D92B-2916-4719-B1A0-F34C4A329AB7}" dt="2020-03-30T08:07:05.500" v="20" actId="478"/>
          <ac:spMkLst>
            <pc:docMk/>
            <pc:sldMk cId="0" sldId="319"/>
            <ac:spMk id="8194" creationId="{00000000-0000-0000-0000-000000000000}"/>
          </ac:spMkLst>
        </pc:spChg>
      </pc:sldChg>
      <pc:sldChg chg="modSp ord">
        <pc:chgData name="Dan Suciu" userId="10bb65c167223f43" providerId="LiveId" clId="{B424D92B-2916-4719-B1A0-F34C4A329AB7}" dt="2020-03-30T08:14:10.339" v="24"/>
        <pc:sldMkLst>
          <pc:docMk/>
          <pc:sldMk cId="3546833075" sldId="339"/>
        </pc:sldMkLst>
        <pc:spChg chg="mod">
          <ac:chgData name="Dan Suciu" userId="10bb65c167223f43" providerId="LiveId" clId="{B424D92B-2916-4719-B1A0-F34C4A329AB7}" dt="2020-03-30T08:13:27.023" v="22" actId="20577"/>
          <ac:spMkLst>
            <pc:docMk/>
            <pc:sldMk cId="3546833075" sldId="339"/>
            <ac:spMk id="74" creationId="{73F1D26F-1368-4D89-B01C-834BA409BD6A}"/>
          </ac:spMkLst>
        </pc:spChg>
      </pc:sldChg>
      <pc:sldChg chg="ord">
        <pc:chgData name="Dan Suciu" userId="10bb65c167223f43" providerId="LiveId" clId="{B424D92B-2916-4719-B1A0-F34C4A329AB7}" dt="2020-03-30T08:14:10.339" v="24"/>
        <pc:sldMkLst>
          <pc:docMk/>
          <pc:sldMk cId="2530687596" sldId="340"/>
        </pc:sldMkLst>
      </pc:sldChg>
      <pc:sldChg chg="ord">
        <pc:chgData name="Dan Suciu" userId="10bb65c167223f43" providerId="LiveId" clId="{B424D92B-2916-4719-B1A0-F34C4A329AB7}" dt="2020-03-30T08:15:49.497" v="26"/>
        <pc:sldMkLst>
          <pc:docMk/>
          <pc:sldMk cId="2804965042" sldId="341"/>
        </pc:sldMkLst>
      </pc:sldChg>
      <pc:sldChg chg="delSp modSp add">
        <pc:chgData name="Dan Suciu" userId="10bb65c167223f43" providerId="LiveId" clId="{B424D92B-2916-4719-B1A0-F34C4A329AB7}" dt="2020-04-01T12:35:51.179" v="31" actId="478"/>
        <pc:sldMkLst>
          <pc:docMk/>
          <pc:sldMk cId="1174556437" sldId="349"/>
        </pc:sldMkLst>
        <pc:spChg chg="del mod">
          <ac:chgData name="Dan Suciu" userId="10bb65c167223f43" providerId="LiveId" clId="{B424D92B-2916-4719-B1A0-F34C4A329AB7}" dt="2020-04-01T12:35:51.179" v="31" actId="478"/>
          <ac:spMkLst>
            <pc:docMk/>
            <pc:sldMk cId="1174556437" sldId="349"/>
            <ac:spMk id="5124" creationId="{00000000-0000-0000-0000-000000000000}"/>
          </ac:spMkLst>
        </pc:spChg>
      </pc:sldChg>
      <pc:sldChg chg="delSp">
        <pc:chgData name="Dan Suciu" userId="10bb65c167223f43" providerId="LiveId" clId="{B424D92B-2916-4719-B1A0-F34C4A329AB7}" dt="2020-03-30T08:07:10.582" v="21" actId="478"/>
        <pc:sldMkLst>
          <pc:docMk/>
          <pc:sldMk cId="0" sldId="375"/>
        </pc:sldMkLst>
        <pc:spChg chg="del">
          <ac:chgData name="Dan Suciu" userId="10bb65c167223f43" providerId="LiveId" clId="{B424D92B-2916-4719-B1A0-F34C4A329AB7}" dt="2020-03-30T08:07:10.582" v="21" actId="478"/>
          <ac:spMkLst>
            <pc:docMk/>
            <pc:sldMk cId="0" sldId="375"/>
            <ac:spMk id="11266" creationId="{00000000-0000-0000-0000-000000000000}"/>
          </ac:spMkLst>
        </pc:spChg>
      </pc:sldChg>
      <pc:sldChg chg="modSp">
        <pc:chgData name="Dan Suciu" userId="10bb65c167223f43" providerId="LiveId" clId="{B424D92B-2916-4719-B1A0-F34C4A329AB7}" dt="2020-03-30T06:29:28.041" v="10" actId="20577"/>
        <pc:sldMkLst>
          <pc:docMk/>
          <pc:sldMk cId="2366574340" sldId="382"/>
        </pc:sldMkLst>
        <pc:spChg chg="mod">
          <ac:chgData name="Dan Suciu" userId="10bb65c167223f43" providerId="LiveId" clId="{B424D92B-2916-4719-B1A0-F34C4A329AB7}" dt="2020-03-30T06:29:28.041" v="10" actId="20577"/>
          <ac:spMkLst>
            <pc:docMk/>
            <pc:sldMk cId="2366574340" sldId="382"/>
            <ac:spMk id="18436" creationId="{00000000-0000-0000-0000-000000000000}"/>
          </ac:spMkLst>
        </pc:spChg>
      </pc:sldChg>
      <pc:sldChg chg="modSp">
        <pc:chgData name="Dan Suciu" userId="10bb65c167223f43" providerId="LiveId" clId="{B424D92B-2916-4719-B1A0-F34C4A329AB7}" dt="2020-03-30T07:33:42.845" v="14" actId="114"/>
        <pc:sldMkLst>
          <pc:docMk/>
          <pc:sldMk cId="0" sldId="386"/>
        </pc:sldMkLst>
        <pc:spChg chg="mod">
          <ac:chgData name="Dan Suciu" userId="10bb65c167223f43" providerId="LiveId" clId="{B424D92B-2916-4719-B1A0-F34C4A329AB7}" dt="2020-03-30T07:33:42.845" v="14" actId="114"/>
          <ac:spMkLst>
            <pc:docMk/>
            <pc:sldMk cId="0" sldId="386"/>
            <ac:spMk id="21508" creationId="{00000000-0000-0000-0000-000000000000}"/>
          </ac:spMkLst>
        </pc:spChg>
      </pc:sldChg>
      <pc:sldChg chg="delSp modSp add">
        <pc:chgData name="Dan Suciu" userId="10bb65c167223f43" providerId="LiveId" clId="{B424D92B-2916-4719-B1A0-F34C4A329AB7}" dt="2020-04-01T12:35:53.994" v="32" actId="478"/>
        <pc:sldMkLst>
          <pc:docMk/>
          <pc:sldMk cId="2231191254" sldId="395"/>
        </pc:sldMkLst>
        <pc:spChg chg="del mod">
          <ac:chgData name="Dan Suciu" userId="10bb65c167223f43" providerId="LiveId" clId="{B424D92B-2916-4719-B1A0-F34C4A329AB7}" dt="2020-04-01T12:35:53.994" v="32" actId="478"/>
          <ac:spMkLst>
            <pc:docMk/>
            <pc:sldMk cId="2231191254" sldId="395"/>
            <ac:spMk id="6147" creationId="{00000000-0000-0000-0000-000000000000}"/>
          </ac:spMkLst>
        </pc:spChg>
      </pc:sldChg>
      <pc:sldChg chg="delSp modSp add">
        <pc:chgData name="Dan Suciu" userId="10bb65c167223f43" providerId="LiveId" clId="{B424D92B-2916-4719-B1A0-F34C4A329AB7}" dt="2020-04-01T12:35:58.540" v="34" actId="478"/>
        <pc:sldMkLst>
          <pc:docMk/>
          <pc:sldMk cId="0" sldId="396"/>
        </pc:sldMkLst>
        <pc:spChg chg="del mod">
          <ac:chgData name="Dan Suciu" userId="10bb65c167223f43" providerId="LiveId" clId="{B424D92B-2916-4719-B1A0-F34C4A329AB7}" dt="2020-04-01T12:35:58.540" v="34" actId="478"/>
          <ac:spMkLst>
            <pc:docMk/>
            <pc:sldMk cId="0" sldId="396"/>
            <ac:spMk id="7171" creationId="{00000000-0000-0000-0000-000000000000}"/>
          </ac:spMkLst>
        </pc:spChg>
      </pc:sldChg>
    </pc:docChg>
  </pc:docChgLst>
  <pc:docChgLst>
    <pc:chgData name="Dan Suciu" userId="10bb65c167223f43" providerId="LiveId" clId="{1835EF13-2DD4-4BA3-90A9-DD1BD81F3194}"/>
    <pc:docChg chg="modShowInfo">
      <pc:chgData name="Dan Suciu" userId="10bb65c167223f43" providerId="LiveId" clId="{1835EF13-2DD4-4BA3-90A9-DD1BD81F3194}" dt="2022-03-28T07:33:52.421" v="0" actId="2744"/>
      <pc:docMkLst>
        <pc:docMk/>
      </pc:docMkLst>
    </pc:docChg>
  </pc:docChgLst>
  <pc:docChgLst>
    <pc:chgData name="Dan Suciu" userId="10bb65c167223f43" providerId="LiveId" clId="{2F44225B-6CBC-4A53-8841-EF40E6EF11B5}"/>
    <pc:docChg chg="delSld modSld modMainMaster modSection modNotesMaster">
      <pc:chgData name="Dan Suciu" userId="10bb65c167223f43" providerId="LiveId" clId="{2F44225B-6CBC-4A53-8841-EF40E6EF11B5}" dt="2021-03-29T12:24:50.194" v="235" actId="20577"/>
      <pc:docMkLst>
        <pc:docMk/>
      </pc:docMkLst>
      <pc:sldChg chg="modSp mod">
        <pc:chgData name="Dan Suciu" userId="10bb65c167223f43" providerId="LiveId" clId="{2F44225B-6CBC-4A53-8841-EF40E6EF11B5}" dt="2021-03-29T08:43:07.624" v="1" actId="20577"/>
        <pc:sldMkLst>
          <pc:docMk/>
          <pc:sldMk cId="3782693087" sldId="266"/>
        </pc:sldMkLst>
        <pc:spChg chg="mod">
          <ac:chgData name="Dan Suciu" userId="10bb65c167223f43" providerId="LiveId" clId="{2F44225B-6CBC-4A53-8841-EF40E6EF11B5}" dt="2021-03-29T08:43:07.624" v="1" actId="20577"/>
          <ac:spMkLst>
            <pc:docMk/>
            <pc:sldMk cId="3782693087" sldId="266"/>
            <ac:spMk id="12" creationId="{84FEBB7C-E1C8-4DAD-8087-87548D9D335E}"/>
          </ac:spMkLst>
        </pc:spChg>
      </pc:sldChg>
      <pc:sldChg chg="modSp del">
        <pc:chgData name="Dan Suciu" userId="10bb65c167223f43" providerId="LiveId" clId="{2F44225B-6CBC-4A53-8841-EF40E6EF11B5}" dt="2021-03-29T08:43:15.217" v="2" actId="47"/>
        <pc:sldMkLst>
          <pc:docMk/>
          <pc:sldMk cId="0" sldId="314"/>
        </pc:sldMkLst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14"/>
            <ac:spMk id="3075" creationId="{00000000-0000-0000-0000-000000000000}"/>
          </ac:spMkLst>
        </pc:spChg>
      </pc:sldChg>
      <pc:sldChg chg="modSp">
        <pc:chgData name="Dan Suciu" userId="10bb65c167223f43" providerId="LiveId" clId="{2F44225B-6CBC-4A53-8841-EF40E6EF11B5}" dt="2021-03-29T09:27:56.188" v="115" actId="1076"/>
        <pc:sldMkLst>
          <pc:docMk/>
          <pc:sldMk cId="0" sldId="316"/>
        </pc:sldMkLst>
        <pc:spChg chg="mod">
          <ac:chgData name="Dan Suciu" userId="10bb65c167223f43" providerId="LiveId" clId="{2F44225B-6CBC-4A53-8841-EF40E6EF11B5}" dt="2021-03-29T09:27:56.188" v="115" actId="1076"/>
          <ac:spMkLst>
            <pc:docMk/>
            <pc:sldMk cId="0" sldId="316"/>
            <ac:spMk id="5125" creationId="{00000000-0000-0000-0000-000000000000}"/>
          </ac:spMkLst>
        </pc:spChg>
        <pc:picChg chg="mod">
          <ac:chgData name="Dan Suciu" userId="10bb65c167223f43" providerId="LiveId" clId="{2F44225B-6CBC-4A53-8841-EF40E6EF11B5}" dt="2021-03-29T09:27:56.188" v="115" actId="1076"/>
          <ac:picMkLst>
            <pc:docMk/>
            <pc:sldMk cId="0" sldId="316"/>
            <ac:picMk id="1026" creationId="{00000000-0000-0000-0000-000000000000}"/>
          </ac:picMkLst>
        </pc:picChg>
      </pc:sldChg>
      <pc:sldChg chg="modSp">
        <pc:chgData name="Dan Suciu" userId="10bb65c167223f43" providerId="LiveId" clId="{2F44225B-6CBC-4A53-8841-EF40E6EF11B5}" dt="2021-03-29T09:28:21.485" v="118" actId="1076"/>
        <pc:sldMkLst>
          <pc:docMk/>
          <pc:sldMk cId="0" sldId="317"/>
        </pc:sldMkLst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1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21.485" v="118" actId="1076"/>
          <ac:spMkLst>
            <pc:docMk/>
            <pc:sldMk cId="0" sldId="317"/>
            <ac:spMk id="6158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09:28:33.403" v="120" actId="1076"/>
        <pc:sldMkLst>
          <pc:docMk/>
          <pc:sldMk cId="0" sldId="319"/>
        </pc:sldMkLst>
        <pc:spChg chg="mod">
          <ac:chgData name="Dan Suciu" userId="10bb65c167223f43" providerId="LiveId" clId="{2F44225B-6CBC-4A53-8841-EF40E6EF11B5}" dt="2021-03-29T09:28:33.403" v="120" actId="1076"/>
          <ac:spMkLst>
            <pc:docMk/>
            <pc:sldMk cId="0" sldId="319"/>
            <ac:spMk id="8196" creationId="{00000000-0000-0000-0000-000000000000}"/>
          </ac:spMkLst>
        </pc:spChg>
      </pc:sldChg>
      <pc:sldChg chg="modSp mod modAnim modNotes">
        <pc:chgData name="Dan Suciu" userId="10bb65c167223f43" providerId="LiveId" clId="{2F44225B-6CBC-4A53-8841-EF40E6EF11B5}" dt="2021-03-29T10:34:51.053" v="144" actId="14100"/>
        <pc:sldMkLst>
          <pc:docMk/>
          <pc:sldMk cId="0" sldId="320"/>
        </pc:sldMkLst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1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4:51.053" v="144" actId="14100"/>
          <ac:spMkLst>
            <pc:docMk/>
            <pc:sldMk cId="0" sldId="320"/>
            <ac:spMk id="922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2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3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5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6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7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7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7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0.572" v="121" actId="1076"/>
          <ac:spMkLst>
            <pc:docMk/>
            <pc:sldMk cId="0" sldId="320"/>
            <ac:spMk id="9273" creationId="{00000000-0000-0000-0000-000000000000}"/>
          </ac:spMkLst>
        </pc:spChg>
        <pc:grpChg chg="mod">
          <ac:chgData name="Dan Suciu" userId="10bb65c167223f43" providerId="LiveId" clId="{2F44225B-6CBC-4A53-8841-EF40E6EF11B5}" dt="2021-03-29T09:28:40.572" v="121" actId="1076"/>
          <ac:grpSpMkLst>
            <pc:docMk/>
            <pc:sldMk cId="0" sldId="320"/>
            <ac:grpSpMk id="9223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0.572" v="121" actId="1076"/>
          <ac:grpSpMkLst>
            <pc:docMk/>
            <pc:sldMk cId="0" sldId="320"/>
            <ac:grpSpMk id="9226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0.572" v="121" actId="1076"/>
          <ac:grpSpMkLst>
            <pc:docMk/>
            <pc:sldMk cId="0" sldId="320"/>
            <ac:grpSpMk id="9228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0.572" v="121" actId="1076"/>
          <ac:grpSpMkLst>
            <pc:docMk/>
            <pc:sldMk cId="0" sldId="320"/>
            <ac:grpSpMk id="9231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0.572" v="121" actId="1076"/>
          <ac:grpSpMkLst>
            <pc:docMk/>
            <pc:sldMk cId="0" sldId="320"/>
            <ac:grpSpMk id="9268" creationId="{00000000-0000-0000-0000-000000000000}"/>
          </ac:grpSpMkLst>
        </pc:grpChg>
      </pc:sldChg>
      <pc:sldChg chg="modSp mod">
        <pc:chgData name="Dan Suciu" userId="10bb65c167223f43" providerId="LiveId" clId="{2F44225B-6CBC-4A53-8841-EF40E6EF11B5}" dt="2021-03-29T09:29:16.576" v="137" actId="1038"/>
        <pc:sldMkLst>
          <pc:docMk/>
          <pc:sldMk cId="0" sldId="321"/>
        </pc:sldMkLst>
        <pc:spChg chg="mod">
          <ac:chgData name="Dan Suciu" userId="10bb65c167223f43" providerId="LiveId" clId="{2F44225B-6CBC-4A53-8841-EF40E6EF11B5}" dt="2021-03-29T09:29:10.307" v="124" actId="14100"/>
          <ac:spMkLst>
            <pc:docMk/>
            <pc:sldMk cId="0" sldId="321"/>
            <ac:spMk id="1024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5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9:16.576" v="137" actId="1038"/>
          <ac:spMkLst>
            <pc:docMk/>
            <pc:sldMk cId="0" sldId="321"/>
            <ac:spMk id="10260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4:39.690" v="142" actId="1076"/>
        <pc:sldMkLst>
          <pc:docMk/>
          <pc:sldMk cId="0" sldId="322"/>
        </pc:sldMkLst>
        <pc:spChg chg="mod">
          <ac:chgData name="Dan Suciu" userId="10bb65c167223f43" providerId="LiveId" clId="{2F44225B-6CBC-4A53-8841-EF40E6EF11B5}" dt="2021-03-29T10:34:31.591" v="138" actId="14100"/>
          <ac:spMkLst>
            <pc:docMk/>
            <pc:sldMk cId="0" sldId="322"/>
            <ac:spMk id="1126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4:39.690" v="142" actId="1076"/>
          <ac:spMkLst>
            <pc:docMk/>
            <pc:sldMk cId="0" sldId="322"/>
            <ac:spMk id="11268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5:13.744" v="149" actId="14100"/>
        <pc:sldMkLst>
          <pc:docMk/>
          <pc:sldMk cId="0" sldId="323"/>
        </pc:sldMkLst>
        <pc:spChg chg="mod">
          <ac:chgData name="Dan Suciu" userId="10bb65c167223f43" providerId="LiveId" clId="{2F44225B-6CBC-4A53-8841-EF40E6EF11B5}" dt="2021-03-29T10:35:04.974" v="146" actId="14100"/>
          <ac:spMkLst>
            <pc:docMk/>
            <pc:sldMk cId="0" sldId="323"/>
            <ac:spMk id="1229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5:13.744" v="149" actId="14100"/>
          <ac:spMkLst>
            <pc:docMk/>
            <pc:sldMk cId="0" sldId="323"/>
            <ac:spMk id="12292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5:28.323" v="155" actId="20577"/>
        <pc:sldMkLst>
          <pc:docMk/>
          <pc:sldMk cId="0" sldId="324"/>
        </pc:sldMkLst>
        <pc:spChg chg="mod">
          <ac:chgData name="Dan Suciu" userId="10bb65c167223f43" providerId="LiveId" clId="{2F44225B-6CBC-4A53-8841-EF40E6EF11B5}" dt="2021-03-29T10:35:28.323" v="155" actId="20577"/>
          <ac:spMkLst>
            <pc:docMk/>
            <pc:sldMk cId="0" sldId="324"/>
            <ac:spMk id="1331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5:25.305" v="152" actId="1076"/>
          <ac:spMkLst>
            <pc:docMk/>
            <pc:sldMk cId="0" sldId="324"/>
            <ac:spMk id="13316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5:33.262" v="156" actId="14100"/>
        <pc:sldMkLst>
          <pc:docMk/>
          <pc:sldMk cId="0" sldId="325"/>
        </pc:sldMkLst>
        <pc:spChg chg="mod">
          <ac:chgData name="Dan Suciu" userId="10bb65c167223f43" providerId="LiveId" clId="{2F44225B-6CBC-4A53-8841-EF40E6EF11B5}" dt="2021-03-29T10:35:33.262" v="156" actId="14100"/>
          <ac:spMkLst>
            <pc:docMk/>
            <pc:sldMk cId="0" sldId="325"/>
            <ac:spMk id="1433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4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4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4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5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4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6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7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4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8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9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9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9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9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5"/>
            <ac:spMk id="14394" creationId="{00000000-0000-0000-0000-000000000000}"/>
          </ac:spMkLst>
        </pc:spChg>
        <pc:grpChg chg="mod">
          <ac:chgData name="Dan Suciu" userId="10bb65c167223f43" providerId="LiveId" clId="{2F44225B-6CBC-4A53-8841-EF40E6EF11B5}" dt="2021-03-29T08:42:51.902" v="0"/>
          <ac:grpSpMkLst>
            <pc:docMk/>
            <pc:sldMk cId="0" sldId="325"/>
            <ac:grpSpMk id="14370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8:42:51.902" v="0"/>
          <ac:grpSpMkLst>
            <pc:docMk/>
            <pc:sldMk cId="0" sldId="325"/>
            <ac:grpSpMk id="14374" creationId="{00000000-0000-0000-0000-000000000000}"/>
          </ac:grpSpMkLst>
        </pc:grpChg>
      </pc:sldChg>
      <pc:sldChg chg="modSp mod">
        <pc:chgData name="Dan Suciu" userId="10bb65c167223f43" providerId="LiveId" clId="{2F44225B-6CBC-4A53-8841-EF40E6EF11B5}" dt="2021-03-29T10:35:43.160" v="159" actId="1076"/>
        <pc:sldMkLst>
          <pc:docMk/>
          <pc:sldMk cId="0" sldId="326"/>
        </pc:sldMkLst>
        <pc:spChg chg="mod">
          <ac:chgData name="Dan Suciu" userId="10bb65c167223f43" providerId="LiveId" clId="{2F44225B-6CBC-4A53-8841-EF40E6EF11B5}" dt="2021-03-29T10:35:37.344" v="157" actId="14100"/>
          <ac:spMkLst>
            <pc:docMk/>
            <pc:sldMk cId="0" sldId="326"/>
            <ac:spMk id="1536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5:43.160" v="159" actId="1076"/>
          <ac:spMkLst>
            <pc:docMk/>
            <pc:sldMk cId="0" sldId="326"/>
            <ac:spMk id="15364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5:54.159" v="161" actId="1076"/>
        <pc:sldMkLst>
          <pc:docMk/>
          <pc:sldMk cId="0" sldId="327"/>
        </pc:sldMkLst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8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8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5:54.159" v="161" actId="1076"/>
          <ac:spMkLst>
            <pc:docMk/>
            <pc:sldMk cId="0" sldId="327"/>
            <ac:spMk id="1638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3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4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5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6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7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8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399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400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401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402" creationId="{00000000-0000-0000-0000-000000000000}"/>
          </ac:spMkLst>
        </pc:spChg>
        <pc:spChg chg="mod">
          <ac:chgData name="Dan Suciu" userId="10bb65c167223f43" providerId="LiveId" clId="{2F44225B-6CBC-4A53-8841-EF40E6EF11B5}" dt="2021-03-29T08:42:51.902" v="0"/>
          <ac:spMkLst>
            <pc:docMk/>
            <pc:sldMk cId="0" sldId="327"/>
            <ac:spMk id="16403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6:05.590" v="165" actId="1076"/>
        <pc:sldMkLst>
          <pc:docMk/>
          <pc:sldMk cId="0" sldId="328"/>
        </pc:sldMkLst>
        <pc:spChg chg="mod">
          <ac:chgData name="Dan Suciu" userId="10bb65c167223f43" providerId="LiveId" clId="{2F44225B-6CBC-4A53-8841-EF40E6EF11B5}" dt="2021-03-29T10:35:58.704" v="162" actId="14100"/>
          <ac:spMkLst>
            <pc:docMk/>
            <pc:sldMk cId="0" sldId="328"/>
            <ac:spMk id="1741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05.590" v="165" actId="1076"/>
          <ac:spMkLst>
            <pc:docMk/>
            <pc:sldMk cId="0" sldId="328"/>
            <ac:spMk id="17412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6:21.135" v="168" actId="1076"/>
        <pc:sldMkLst>
          <pc:docMk/>
          <pc:sldMk cId="0" sldId="329"/>
        </pc:sldMkLst>
        <pc:spChg chg="mod">
          <ac:chgData name="Dan Suciu" userId="10bb65c167223f43" providerId="LiveId" clId="{2F44225B-6CBC-4A53-8841-EF40E6EF11B5}" dt="2021-03-29T10:36:15.567" v="166" actId="14100"/>
          <ac:spMkLst>
            <pc:docMk/>
            <pc:sldMk cId="0" sldId="329"/>
            <ac:spMk id="1843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21.135" v="168" actId="1076"/>
          <ac:spMkLst>
            <pc:docMk/>
            <pc:sldMk cId="0" sldId="329"/>
            <ac:spMk id="18436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6:31.254" v="184" actId="1036"/>
        <pc:sldMkLst>
          <pc:docMk/>
          <pc:sldMk cId="0" sldId="330"/>
        </pc:sldMkLst>
        <pc:spChg chg="mod">
          <ac:chgData name="Dan Suciu" userId="10bb65c167223f43" providerId="LiveId" clId="{2F44225B-6CBC-4A53-8841-EF40E6EF11B5}" dt="2021-03-29T10:36:25.734" v="169" actId="14100"/>
          <ac:spMkLst>
            <pc:docMk/>
            <pc:sldMk cId="0" sldId="330"/>
            <ac:spMk id="1945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6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31.254" v="184" actId="1036"/>
          <ac:spMkLst>
            <pc:docMk/>
            <pc:sldMk cId="0" sldId="330"/>
            <ac:spMk id="19476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10:36:45.576" v="197" actId="1038"/>
        <pc:sldMkLst>
          <pc:docMk/>
          <pc:sldMk cId="0" sldId="334"/>
        </pc:sldMkLst>
        <pc:spChg chg="mod">
          <ac:chgData name="Dan Suciu" userId="10bb65c167223f43" providerId="LiveId" clId="{2F44225B-6CBC-4A53-8841-EF40E6EF11B5}" dt="2021-03-29T10:36:38.654" v="186" actId="1076"/>
          <ac:spMkLst>
            <pc:docMk/>
            <pc:sldMk cId="0" sldId="334"/>
            <ac:spMk id="2355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5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5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5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5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6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7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8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59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45.576" v="197" actId="1038"/>
          <ac:spMkLst>
            <pc:docMk/>
            <pc:sldMk cId="0" sldId="334"/>
            <ac:spMk id="23607" creationId="{00000000-0000-0000-0000-000000000000}"/>
          </ac:spMkLst>
        </pc:spChg>
        <pc:grpChg chg="mod">
          <ac:chgData name="Dan Suciu" userId="10bb65c167223f43" providerId="LiveId" clId="{2F44225B-6CBC-4A53-8841-EF40E6EF11B5}" dt="2021-03-29T10:36:45.576" v="197" actId="1038"/>
          <ac:grpSpMkLst>
            <pc:docMk/>
            <pc:sldMk cId="0" sldId="334"/>
            <ac:grpSpMk id="23560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10:36:45.576" v="197" actId="1038"/>
          <ac:grpSpMkLst>
            <pc:docMk/>
            <pc:sldMk cId="0" sldId="334"/>
            <ac:grpSpMk id="23572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10:36:45.576" v="197" actId="1038"/>
          <ac:grpSpMkLst>
            <pc:docMk/>
            <pc:sldMk cId="0" sldId="334"/>
            <ac:grpSpMk id="23585" creationId="{00000000-0000-0000-0000-000000000000}"/>
          </ac:grpSpMkLst>
        </pc:grpChg>
      </pc:sldChg>
      <pc:sldChg chg="modSp mod">
        <pc:chgData name="Dan Suciu" userId="10bb65c167223f43" providerId="LiveId" clId="{2F44225B-6CBC-4A53-8841-EF40E6EF11B5}" dt="2021-03-29T10:36:57.256" v="215" actId="1038"/>
        <pc:sldMkLst>
          <pc:docMk/>
          <pc:sldMk cId="0" sldId="335"/>
        </pc:sldMkLst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5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2.702" v="199" actId="1076"/>
          <ac:spMkLst>
            <pc:docMk/>
            <pc:sldMk cId="0" sldId="335"/>
            <ac:spMk id="2457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8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59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0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1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0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1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2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4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5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6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7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8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2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6:57.256" v="215" actId="1038"/>
          <ac:spMkLst>
            <pc:docMk/>
            <pc:sldMk cId="0" sldId="335"/>
            <ac:spMk id="24630" creationId="{00000000-0000-0000-0000-000000000000}"/>
          </ac:spMkLst>
        </pc:spChg>
        <pc:grpChg chg="mod">
          <ac:chgData name="Dan Suciu" userId="10bb65c167223f43" providerId="LiveId" clId="{2F44225B-6CBC-4A53-8841-EF40E6EF11B5}" dt="2021-03-29T10:36:57.256" v="215" actId="1038"/>
          <ac:grpSpMkLst>
            <pc:docMk/>
            <pc:sldMk cId="0" sldId="335"/>
            <ac:grpSpMk id="24583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10:36:57.256" v="215" actId="1038"/>
          <ac:grpSpMkLst>
            <pc:docMk/>
            <pc:sldMk cId="0" sldId="335"/>
            <ac:grpSpMk id="24608" creationId="{00000000-0000-0000-0000-000000000000}"/>
          </ac:grpSpMkLst>
        </pc:grpChg>
      </pc:sldChg>
      <pc:sldChg chg="modSp mod">
        <pc:chgData name="Dan Suciu" userId="10bb65c167223f43" providerId="LiveId" clId="{2F44225B-6CBC-4A53-8841-EF40E6EF11B5}" dt="2021-03-29T10:37:05.054" v="217" actId="1076"/>
        <pc:sldMkLst>
          <pc:docMk/>
          <pc:sldMk cId="0" sldId="336"/>
        </pc:sldMkLst>
        <pc:spChg chg="mod">
          <ac:chgData name="Dan Suciu" userId="10bb65c167223f43" providerId="LiveId" clId="{2F44225B-6CBC-4A53-8841-EF40E6EF11B5}" dt="2021-03-29T10:37:02.086" v="216" actId="14100"/>
          <ac:spMkLst>
            <pc:docMk/>
            <pc:sldMk cId="0" sldId="336"/>
            <ac:spMk id="25603" creationId="{00000000-0000-0000-0000-000000000000}"/>
          </ac:spMkLst>
        </pc:spChg>
        <pc:spChg chg="mod">
          <ac:chgData name="Dan Suciu" userId="10bb65c167223f43" providerId="LiveId" clId="{2F44225B-6CBC-4A53-8841-EF40E6EF11B5}" dt="2021-03-29T10:37:05.054" v="217" actId="1076"/>
          <ac:spMkLst>
            <pc:docMk/>
            <pc:sldMk cId="0" sldId="336"/>
            <ac:spMk id="25604" creationId="{00000000-0000-0000-0000-000000000000}"/>
          </ac:spMkLst>
        </pc:spChg>
      </pc:sldChg>
      <pc:sldChg chg="modSp">
        <pc:chgData name="Dan Suciu" userId="10bb65c167223f43" providerId="LiveId" clId="{2F44225B-6CBC-4A53-8841-EF40E6EF11B5}" dt="2021-03-29T09:27:22.500" v="112" actId="1076"/>
        <pc:sldMkLst>
          <pc:docMk/>
          <pc:sldMk cId="3546833075" sldId="339"/>
        </pc:sldMkLst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" creationId="{707A9D46-C47B-406A-85D4-E51B762A3BF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" creationId="{0283EAC4-6696-4D87-A174-900D7950BD8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" creationId="{5A39A0DD-037B-4B74-9B96-236231773F4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" creationId="{B99F47E8-171B-45F5-A98F-4643C1619CB0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0" creationId="{43EEC9A9-D8FF-4022-9508-2F165D0D19B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" creationId="{2C4EFEE4-CBB6-4D01-9E88-DB596EC0ED1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" creationId="{9B0F8DE1-D178-4C0C-9372-6DAB8901DDA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3" creationId="{75786B4A-70DE-4A33-AD02-3E67138F751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4" creationId="{EE97DAEC-2059-4B00-8600-A5B0FDBCD68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5" creationId="{DB51B5DC-28FA-42DA-AE5B-C7958B72CF9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6" creationId="{43288616-D60A-4B39-A2C5-7F7595353E7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7" creationId="{F952FDEC-27C7-420F-A9D4-EB53ACE06A8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8" creationId="{A67DF79E-90FA-4FD7-BEE5-E7060169BA40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9" creationId="{B4C6F91D-5E02-4E17-A32E-6FE79C76E5C0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0" creationId="{53FF27F1-D7D8-449E-9FB3-D765DDD54B7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1" creationId="{BD6AA2F2-AB2C-4A0B-BCF6-95AE0E3D1DE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2" creationId="{3EC1979F-88A8-4ED2-803D-9ED8C37C099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3" creationId="{035ECB37-EBE1-4098-A67A-D1C28CCBE3C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4" creationId="{2C26C8F9-224C-4981-8FD6-F8784CB7335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5" creationId="{1DDC8B65-1776-45A0-9D53-5A861AF3DB9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6" creationId="{3ED0FCA1-1813-405E-AB92-009C4F3731E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7" creationId="{6FEDD236-6FA2-40B2-94DD-985EEB78FEC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8" creationId="{D7C194A8-0B14-4EDD-A309-808688BCA4E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29" creationId="{38FC8864-0E71-4E29-9918-DF2489ACD08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0" creationId="{6573A2DC-5BFF-4DDC-AFA7-E9326F24D77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1" creationId="{2F5F0F3B-BA65-4C1B-A128-49C9B60B349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2" creationId="{AEDB790E-312F-4CEA-8603-1AC70922D77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3" creationId="{FB16CEF4-A444-474B-90BE-4D49DF3D832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4" creationId="{597671D2-F2B9-4E4F-B4FC-4CDF0F06EA4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5" creationId="{B8802BD7-049F-4C72-93BF-9DF552F874E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6" creationId="{CCAE2E18-A6D0-4C8B-8002-82CD991A45FC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7" creationId="{D131B0EE-BC5B-401E-98EB-F2894E09CFF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8" creationId="{4C19CDE9-615A-4CA9-A39E-4C10E5C12C3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39" creationId="{7C87B99A-9E06-4676-BFAC-645BD7E914C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0" creationId="{EA58B926-4A9B-47C1-AE1D-B33EFDF0BC3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1" creationId="{7CFA075D-BDD4-4060-9427-9FC52CD629BD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2" creationId="{302DBF1B-E0E1-4475-A28F-C4FDE47CA77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3" creationId="{E88970E0-C0E1-4A66-AA57-E20A2895CC6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4" creationId="{192D94CA-4066-4D77-9CAA-7C9736EEAB6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5" creationId="{B2D2C433-3DF0-4730-B7A0-61BD0CA53DD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6" creationId="{26C0EEBD-D73E-4BF1-A4A6-5AC1CAB040A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7" creationId="{E0452EA5-D10D-42F3-AB87-29B59B8673A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8" creationId="{E0D582FD-A1D8-44DB-AEC9-5E4B4ED3F29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49" creationId="{59785AE0-B405-41D4-93DD-DA967A66951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0" creationId="{60D29292-4900-4882-8BF3-6541302BF35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1" creationId="{0FBC3891-3984-4DF1-A8B8-F470CF19C67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2" creationId="{1E1E6DD2-6A25-4850-8E77-2CFD95601E2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3" creationId="{508405A0-5B9E-4B77-BFA4-F1936BF439CD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4" creationId="{1776E0AA-B928-42A6-B6D1-1A017A095D4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5" creationId="{8700C99D-F3CB-493E-B320-ABFCDF36898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6" creationId="{826D28B4-10BB-4BA5-A4E3-03CEB840FA6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7" creationId="{64FCFE18-D732-403A-9789-896985A7DE4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8" creationId="{FE6D9442-2C22-4B53-AABB-8B95973FC84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59" creationId="{C30264D8-2A1E-40A6-8ABD-96BD4284B2A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0" creationId="{6F82DB7B-72CB-4B6A-B55A-6B3020713FEB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1" creationId="{FC9A0028-3727-40FB-B58A-05375F806C7B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2" creationId="{11E13883-AC13-48FE-A505-F33F61E267A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3" creationId="{ECCE3B94-1A29-4F8E-A872-556D7E51274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4" creationId="{0D29CBCE-633E-4A4C-8528-15607A821AA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5" creationId="{CBC91E00-C0E9-47F1-9EA2-3B4452731B17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6" creationId="{CAF098CF-AFFB-4F24-80DF-8A1C1FECE6C0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7" creationId="{37AB977E-3C5D-428A-B7D0-BDC54CCDE91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8" creationId="{DF93B80C-04BE-473C-8BC7-A4ACAEFF64FC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69" creationId="{8A7B6D77-9B71-4EE1-95E2-8BB96C791ED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0" creationId="{616CBDE4-91FD-4E42-97C0-56A48FA59A6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1" creationId="{1B289A45-D625-4E1E-9939-50F4603E108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2" creationId="{FE483F74-DA7A-44E1-BE73-418EB0CA664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3" creationId="{92A0CB4E-E7B7-4FE4-94BC-012A8FFCB78C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4" creationId="{73F1D26F-1368-4D89-B01C-834BA409BD6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5" creationId="{265BC3C3-B4AA-4BC4-B0CA-C80E1B9C0BC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6" creationId="{03C3FB48-2B52-46DC-A9F2-E696B0FB720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7" creationId="{F15B2485-E5B1-4C8C-9F4A-D736622A06BD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8" creationId="{8CCA5451-3EAC-4906-BB0D-BA8E5131D18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79" creationId="{D19BBEF0-48ED-4770-ADBC-8A1298D63CDC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0" creationId="{3FAF014C-06A9-4471-8997-BD926FBF871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1" creationId="{178459EB-36DA-4685-A660-8C38BA8043A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4" creationId="{0CEB56A2-558D-478D-B00A-E573206AC9B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5" creationId="{1C55937B-71FC-4E12-A85A-057F503D2B79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6" creationId="{8F53D087-89D5-453B-A26F-C4652CE43AD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7" creationId="{DFCD1380-0011-491E-AC4E-4EC12F5D337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8" creationId="{B08155CB-4F49-4CFB-9BD0-D2F13A0A5ED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89" creationId="{EFD8C06C-5171-4918-A89F-6AFF6A23D4B8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0" creationId="{A53225F6-8929-4DB3-A17A-43931C335EE8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1" creationId="{056A34B4-E4D9-429A-9EDC-3AE85D44D59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2" creationId="{D3800980-4189-47A7-AF45-2DA4CDF8634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3" creationId="{4176B238-3832-44D7-BDE5-7457FF1F5BAD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4" creationId="{F2773592-9376-419D-B8D4-1657EBEB9F1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5" creationId="{E165C1F1-3B1C-4186-982E-243BD6B57E4B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6" creationId="{9EE169C8-0F67-44C4-8870-B9B8F3A481BB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7" creationId="{90C02EB9-69D7-4ABD-93EC-94ECBBABD45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8" creationId="{26A99DF5-1F68-4CE9-93FB-86FE5865376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99" creationId="{1AC69AA1-CC84-4757-99FF-D62497179FA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00" creationId="{E35FD978-3569-4C9A-895A-5BCD59C6AC45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01" creationId="{C36B7069-9A9C-4A4E-83B9-41B9BDA58C5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08" creationId="{8419A247-B95C-476A-B2B7-9EB0B152F1A4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1" creationId="{563D1E58-5C4A-4071-BA21-6D6446BB0530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3" creationId="{27646AEF-3ADA-456F-8225-9D7AF7E7FD6E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4" creationId="{852F07FF-923E-4C9C-AC28-A988A46264A6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5" creationId="{D63C0971-9A18-4B75-8E41-19A393F57BC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6" creationId="{74CA9ADB-3261-4DDF-84A1-FC6CC7163332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7" creationId="{02B60DAB-5A29-4CAB-80CB-9F7A0195F84A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8" creationId="{43857097-AFED-4077-BE71-DAC4F9CE3C1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19" creationId="{9CE145A8-9FA4-4237-9956-FA3583386FF3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1" creationId="{490CFBB0-7F1A-4054-8AB8-0224B7F1B65B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2" creationId="{4E15CB15-7681-4C2E-B094-021D3D91E401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3" creationId="{06D863A5-B4BB-4D7B-9A7F-885BFD4FEEA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4" creationId="{BF403134-0F92-4EDB-A0DB-BB8D9D46A1DD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5" creationId="{784D7B53-8E1D-459F-BB4A-CEE8BC688E5F}"/>
          </ac:spMkLst>
        </pc:spChg>
        <pc:spChg chg="mod">
          <ac:chgData name="Dan Suciu" userId="10bb65c167223f43" providerId="LiveId" clId="{2F44225B-6CBC-4A53-8841-EF40E6EF11B5}" dt="2021-03-29T09:27:22.500" v="112" actId="1076"/>
          <ac:spMkLst>
            <pc:docMk/>
            <pc:sldMk cId="3546833075" sldId="339"/>
            <ac:spMk id="126" creationId="{123914F9-B135-45B2-BAAD-92BE55A5949B}"/>
          </ac:spMkLst>
        </pc:spChg>
        <pc:grpChg chg="mod">
          <ac:chgData name="Dan Suciu" userId="10bb65c167223f43" providerId="LiveId" clId="{2F44225B-6CBC-4A53-8841-EF40E6EF11B5}" dt="2021-03-29T09:27:22.500" v="112" actId="1076"/>
          <ac:grpSpMkLst>
            <pc:docMk/>
            <pc:sldMk cId="3546833075" sldId="339"/>
            <ac:grpSpMk id="5" creationId="{F4C96B9B-FC34-4D68-A63B-055EA49DD6A5}"/>
          </ac:grpSpMkLst>
        </pc:grpChg>
        <pc:grpChg chg="mod">
          <ac:chgData name="Dan Suciu" userId="10bb65c167223f43" providerId="LiveId" clId="{2F44225B-6CBC-4A53-8841-EF40E6EF11B5}" dt="2021-03-29T09:27:22.500" v="112" actId="1076"/>
          <ac:grpSpMkLst>
            <pc:docMk/>
            <pc:sldMk cId="3546833075" sldId="339"/>
            <ac:grpSpMk id="120" creationId="{4A893EB5-D598-43D0-94B7-C60F2BE5FDE8}"/>
          </ac:grpSpMkLst>
        </pc:grpChg>
        <pc:grpChg chg="mod">
          <ac:chgData name="Dan Suciu" userId="10bb65c167223f43" providerId="LiveId" clId="{2F44225B-6CBC-4A53-8841-EF40E6EF11B5}" dt="2021-03-29T09:27:22.500" v="112" actId="1076"/>
          <ac:grpSpMkLst>
            <pc:docMk/>
            <pc:sldMk cId="3546833075" sldId="339"/>
            <ac:grpSpMk id="127" creationId="{B8EE0201-5742-4BAF-8EA3-B7A5007BF42D}"/>
          </ac:grpSpMkLst>
        </pc:grpChg>
        <pc:cxnChg chg="mod">
          <ac:chgData name="Dan Suciu" userId="10bb65c167223f43" providerId="LiveId" clId="{2F44225B-6CBC-4A53-8841-EF40E6EF11B5}" dt="2021-03-29T09:27:22.500" v="112" actId="1076"/>
          <ac:cxnSpMkLst>
            <pc:docMk/>
            <pc:sldMk cId="3546833075" sldId="339"/>
            <ac:cxnSpMk id="103" creationId="{C51A369B-C122-47C7-9D7B-9F1BB66A04F4}"/>
          </ac:cxnSpMkLst>
        </pc:cxnChg>
        <pc:cxnChg chg="mod">
          <ac:chgData name="Dan Suciu" userId="10bb65c167223f43" providerId="LiveId" clId="{2F44225B-6CBC-4A53-8841-EF40E6EF11B5}" dt="2021-03-29T09:27:22.500" v="112" actId="1076"/>
          <ac:cxnSpMkLst>
            <pc:docMk/>
            <pc:sldMk cId="3546833075" sldId="339"/>
            <ac:cxnSpMk id="105" creationId="{86115E96-0D40-49D6-AF88-F80481150180}"/>
          </ac:cxnSpMkLst>
        </pc:cxnChg>
        <pc:cxnChg chg="mod">
          <ac:chgData name="Dan Suciu" userId="10bb65c167223f43" providerId="LiveId" clId="{2F44225B-6CBC-4A53-8841-EF40E6EF11B5}" dt="2021-03-29T09:27:22.500" v="112" actId="1076"/>
          <ac:cxnSpMkLst>
            <pc:docMk/>
            <pc:sldMk cId="3546833075" sldId="339"/>
            <ac:cxnSpMk id="107" creationId="{6643137F-41A6-4E66-ABA1-66001EDD7932}"/>
          </ac:cxnSpMkLst>
        </pc:cxnChg>
        <pc:cxnChg chg="mod">
          <ac:chgData name="Dan Suciu" userId="10bb65c167223f43" providerId="LiveId" clId="{2F44225B-6CBC-4A53-8841-EF40E6EF11B5}" dt="2021-03-29T09:27:22.500" v="112" actId="1076"/>
          <ac:cxnSpMkLst>
            <pc:docMk/>
            <pc:sldMk cId="3546833075" sldId="339"/>
            <ac:cxnSpMk id="110" creationId="{599B6890-A47E-42C6-94A0-1A50ACE74545}"/>
          </ac:cxnSpMkLst>
        </pc:cxnChg>
      </pc:sldChg>
      <pc:sldChg chg="modSp">
        <pc:chgData name="Dan Suciu" userId="10bb65c167223f43" providerId="LiveId" clId="{2F44225B-6CBC-4A53-8841-EF40E6EF11B5}" dt="2021-03-29T09:27:33.661" v="113" actId="1076"/>
        <pc:sldMkLst>
          <pc:docMk/>
          <pc:sldMk cId="2530687596" sldId="340"/>
        </pc:sldMkLst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" creationId="{2CD8FC17-0F96-4B13-94C7-C6CE488B5D6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" creationId="{707A9D46-C47B-406A-85D4-E51B762A3BF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" creationId="{0283EAC4-6696-4D87-A174-900D7950BD8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8" creationId="{5A39A0DD-037B-4B74-9B96-236231773F44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" creationId="{B99F47E8-171B-45F5-A98F-4643C1619CB0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0" creationId="{43EEC9A9-D8FF-4022-9508-2F165D0D19B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" creationId="{2C4EFEE4-CBB6-4D01-9E88-DB596EC0ED1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" creationId="{9B0F8DE1-D178-4C0C-9372-6DAB8901DDA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3" creationId="{75786B4A-70DE-4A33-AD02-3E67138F751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4" creationId="{EE97DAEC-2059-4B00-8600-A5B0FDBCD68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5" creationId="{DB51B5DC-28FA-42DA-AE5B-C7958B72CF9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6" creationId="{43288616-D60A-4B39-A2C5-7F7595353E7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7" creationId="{F952FDEC-27C7-420F-A9D4-EB53ACE06A86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8" creationId="{A67DF79E-90FA-4FD7-BEE5-E7060169BA40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9" creationId="{B4C6F91D-5E02-4E17-A32E-6FE79C76E5C0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0" creationId="{53FF27F1-D7D8-449E-9FB3-D765DDD54B7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1" creationId="{BD6AA2F2-AB2C-4A0B-BCF6-95AE0E3D1DE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2" creationId="{3EC1979F-88A8-4ED2-803D-9ED8C37C099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3" creationId="{035ECB37-EBE1-4098-A67A-D1C28CCBE3C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4" creationId="{2C26C8F9-224C-4981-8FD6-F8784CB7335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5" creationId="{1DDC8B65-1776-45A0-9D53-5A861AF3DB9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6" creationId="{3ED0FCA1-1813-405E-AB92-009C4F3731E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7" creationId="{6FEDD236-6FA2-40B2-94DD-985EEB78FEC6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8" creationId="{D7C194A8-0B14-4EDD-A309-808688BCA4E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29" creationId="{38FC8864-0E71-4E29-9918-DF2489ACD08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0" creationId="{6573A2DC-5BFF-4DDC-AFA7-E9326F24D77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1" creationId="{2F5F0F3B-BA65-4C1B-A128-49C9B60B349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2" creationId="{AEDB790E-312F-4CEA-8603-1AC70922D77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3" creationId="{FB16CEF4-A444-474B-90BE-4D49DF3D832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4" creationId="{597671D2-F2B9-4E4F-B4FC-4CDF0F06EA4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5" creationId="{B8802BD7-049F-4C72-93BF-9DF552F874E4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6" creationId="{CCAE2E18-A6D0-4C8B-8002-82CD991A45FC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7" creationId="{D131B0EE-BC5B-401E-98EB-F2894E09CFF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8" creationId="{4C19CDE9-615A-4CA9-A39E-4C10E5C12C3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39" creationId="{7C87B99A-9E06-4676-BFAC-645BD7E914C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0" creationId="{EA58B926-4A9B-47C1-AE1D-B33EFDF0BC34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1" creationId="{7CFA075D-BDD4-4060-9427-9FC52CD629BD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2" creationId="{302DBF1B-E0E1-4475-A28F-C4FDE47CA77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3" creationId="{E88970E0-C0E1-4A66-AA57-E20A2895CC6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4" creationId="{192D94CA-4066-4D77-9CAA-7C9736EEAB6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5" creationId="{B2D2C433-3DF0-4730-B7A0-61BD0CA53DD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6" creationId="{26C0EEBD-D73E-4BF1-A4A6-5AC1CAB040A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7" creationId="{E0452EA5-D10D-42F3-AB87-29B59B8673A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8" creationId="{E0D582FD-A1D8-44DB-AEC9-5E4B4ED3F29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49" creationId="{59785AE0-B405-41D4-93DD-DA967A66951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0" creationId="{60D29292-4900-4882-8BF3-6541302BF35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1" creationId="{0FBC3891-3984-4DF1-A8B8-F470CF19C67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2" creationId="{1E1E6DD2-6A25-4850-8E77-2CFD95601E2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3" creationId="{508405A0-5B9E-4B77-BFA4-F1936BF439CD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4" creationId="{1776E0AA-B928-42A6-B6D1-1A017A095D4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5" creationId="{8700C99D-F3CB-493E-B320-ABFCDF368984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6" creationId="{826D28B4-10BB-4BA5-A4E3-03CEB840FA64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7" creationId="{64FCFE18-D732-403A-9789-896985A7DE4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8" creationId="{FE6D9442-2C22-4B53-AABB-8B95973FC84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59" creationId="{C30264D8-2A1E-40A6-8ABD-96BD4284B2A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0" creationId="{6F82DB7B-72CB-4B6A-B55A-6B3020713FEB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1" creationId="{FC9A0028-3727-40FB-B58A-05375F806C7B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2" creationId="{11E13883-AC13-48FE-A505-F33F61E267A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3" creationId="{ECCE3B94-1A29-4F8E-A872-556D7E51274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4" creationId="{0D29CBCE-633E-4A4C-8528-15607A821AA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5" creationId="{CBC91E00-C0E9-47F1-9EA2-3B4452731B17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6" creationId="{CAF098CF-AFFB-4F24-80DF-8A1C1FECE6C0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7" creationId="{37AB977E-3C5D-428A-B7D0-BDC54CCDE91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8" creationId="{DF93B80C-04BE-473C-8BC7-A4ACAEFF64FC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69" creationId="{8A7B6D77-9B71-4EE1-95E2-8BB96C791ED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0" creationId="{616CBDE4-91FD-4E42-97C0-56A48FA59A6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1" creationId="{1B289A45-D625-4E1E-9939-50F4603E108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2" creationId="{FE483F74-DA7A-44E1-BE73-418EB0CA664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3" creationId="{92A0CB4E-E7B7-4FE4-94BC-012A8FFCB78C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5" creationId="{265BC3C3-B4AA-4BC4-B0CA-C80E1B9C0BC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6" creationId="{03C3FB48-2B52-46DC-A9F2-E696B0FB720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7" creationId="{F15B2485-E5B1-4C8C-9F4A-D736622A06BD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78" creationId="{8CCA5451-3EAC-4906-BB0D-BA8E5131D18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85" creationId="{1C55937B-71FC-4E12-A85A-057F503D2B79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86" creationId="{8F53D087-89D5-453B-A26F-C4652CE43AD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87" creationId="{DFCD1380-0011-491E-AC4E-4EC12F5D337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0" creationId="{A53225F6-8929-4DB3-A17A-43931C335EE8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1" creationId="{056A34B4-E4D9-429A-9EDC-3AE85D44D596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2" creationId="{D3800980-4189-47A7-AF45-2DA4CDF86346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3" creationId="{4176B238-3832-44D7-BDE5-7457FF1F5BAD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4" creationId="{F2773592-9376-419D-B8D4-1657EBEB9F1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5" creationId="{E165C1F1-3B1C-4186-982E-243BD6B57E4B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6" creationId="{9EE169C8-0F67-44C4-8870-B9B8F3A481BB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7" creationId="{90C02EB9-69D7-4ABD-93EC-94ECBBABD45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8" creationId="{26A99DF5-1F68-4CE9-93FB-86FE5865376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99" creationId="{1AC69AA1-CC84-4757-99FF-D62497179FA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00" creationId="{E35FD978-3569-4C9A-895A-5BCD59C6AC45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01" creationId="{C36B7069-9A9C-4A4E-83B9-41B9BDA58C5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3" creationId="{27646AEF-3ADA-456F-8225-9D7AF7E7FD6E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4" creationId="{852F07FF-923E-4C9C-AC28-A988A46264A6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5" creationId="{D63C0971-9A18-4B75-8E41-19A393F57BC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6" creationId="{74CA9ADB-3261-4DDF-84A1-FC6CC7163332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7" creationId="{02B60DAB-5A29-4CAB-80CB-9F7A0195F84A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8" creationId="{43857097-AFED-4077-BE71-DAC4F9CE3C1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19" creationId="{9CE145A8-9FA4-4237-9956-FA3583386FF3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1" creationId="{490CFBB0-7F1A-4054-8AB8-0224B7F1B65B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2" creationId="{4E15CB15-7681-4C2E-B094-021D3D91E401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3" creationId="{06D863A5-B4BB-4D7B-9A7F-885BFD4FEEA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4" creationId="{BF403134-0F92-4EDB-A0DB-BB8D9D46A1DD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5" creationId="{784D7B53-8E1D-459F-BB4A-CEE8BC688E5F}"/>
          </ac:spMkLst>
        </pc:spChg>
        <pc:spChg chg="mod">
          <ac:chgData name="Dan Suciu" userId="10bb65c167223f43" providerId="LiveId" clId="{2F44225B-6CBC-4A53-8841-EF40E6EF11B5}" dt="2021-03-29T09:27:33.661" v="113" actId="1076"/>
          <ac:spMkLst>
            <pc:docMk/>
            <pc:sldMk cId="2530687596" sldId="340"/>
            <ac:spMk id="126" creationId="{123914F9-B135-45B2-BAAD-92BE55A5949B}"/>
          </ac:spMkLst>
        </pc:spChg>
        <pc:grpChg chg="mod">
          <ac:chgData name="Dan Suciu" userId="10bb65c167223f43" providerId="LiveId" clId="{2F44225B-6CBC-4A53-8841-EF40E6EF11B5}" dt="2021-03-29T09:27:33.661" v="113" actId="1076"/>
          <ac:grpSpMkLst>
            <pc:docMk/>
            <pc:sldMk cId="2530687596" sldId="340"/>
            <ac:grpSpMk id="5" creationId="{F4C96B9B-FC34-4D68-A63B-055EA49DD6A5}"/>
          </ac:grpSpMkLst>
        </pc:grpChg>
        <pc:grpChg chg="mod">
          <ac:chgData name="Dan Suciu" userId="10bb65c167223f43" providerId="LiveId" clId="{2F44225B-6CBC-4A53-8841-EF40E6EF11B5}" dt="2021-03-29T09:27:33.661" v="113" actId="1076"/>
          <ac:grpSpMkLst>
            <pc:docMk/>
            <pc:sldMk cId="2530687596" sldId="340"/>
            <ac:grpSpMk id="120" creationId="{4A893EB5-D598-43D0-94B7-C60F2BE5FDE8}"/>
          </ac:grpSpMkLst>
        </pc:grpChg>
        <pc:grpChg chg="mod">
          <ac:chgData name="Dan Suciu" userId="10bb65c167223f43" providerId="LiveId" clId="{2F44225B-6CBC-4A53-8841-EF40E6EF11B5}" dt="2021-03-29T09:27:33.661" v="113" actId="1076"/>
          <ac:grpSpMkLst>
            <pc:docMk/>
            <pc:sldMk cId="2530687596" sldId="340"/>
            <ac:grpSpMk id="127" creationId="{B8EE0201-5742-4BAF-8EA3-B7A5007BF42D}"/>
          </ac:grpSpMkLst>
        </pc:grpChg>
      </pc:sldChg>
      <pc:sldChg chg="modSp">
        <pc:chgData name="Dan Suciu" userId="10bb65c167223f43" providerId="LiveId" clId="{2F44225B-6CBC-4A53-8841-EF40E6EF11B5}" dt="2021-03-29T09:27:48.233" v="114" actId="1076"/>
        <pc:sldMkLst>
          <pc:docMk/>
          <pc:sldMk cId="2804965042" sldId="341"/>
        </pc:sldMkLst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" creationId="{8F8AE38B-7401-4CD6-B18B-005459A75CC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" creationId="{707A9D46-C47B-406A-85D4-E51B762A3BF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" creationId="{0283EAC4-6696-4D87-A174-900D7950BD8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8" creationId="{5A39A0DD-037B-4B74-9B96-236231773F44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" creationId="{B99F47E8-171B-45F5-A98F-4643C1619CB0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0" creationId="{43EEC9A9-D8FF-4022-9508-2F165D0D19B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" creationId="{2C4EFEE4-CBB6-4D01-9E88-DB596EC0ED1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2" creationId="{9B0F8DE1-D178-4C0C-9372-6DAB8901DDA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3" creationId="{75786B4A-70DE-4A33-AD02-3E67138F751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4" creationId="{EE97DAEC-2059-4B00-8600-A5B0FDBCD68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5" creationId="{DB51B5DC-28FA-42DA-AE5B-C7958B72CF9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6" creationId="{43288616-D60A-4B39-A2C5-7F7595353E7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7" creationId="{F952FDEC-27C7-420F-A9D4-EB53ACE06A86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8" creationId="{A67DF79E-90FA-4FD7-BEE5-E7060169BA40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9" creationId="{B4C6F91D-5E02-4E17-A32E-6FE79C76E5C0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0" creationId="{53FF27F1-D7D8-449E-9FB3-D765DDD54B7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1" creationId="{BD6AA2F2-AB2C-4A0B-BCF6-95AE0E3D1DE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2" creationId="{3EC1979F-88A8-4ED2-803D-9ED8C37C099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3" creationId="{035ECB37-EBE1-4098-A67A-D1C28CCBE3C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4" creationId="{2C26C8F9-224C-4981-8FD6-F8784CB7335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5" creationId="{1DDC8B65-1776-45A0-9D53-5A861AF3DB9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6" creationId="{3ED0FCA1-1813-405E-AB92-009C4F3731E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7" creationId="{6FEDD236-6FA2-40B2-94DD-985EEB78FEC6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8" creationId="{D7C194A8-0B14-4EDD-A309-808688BCA4E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29" creationId="{38FC8864-0E71-4E29-9918-DF2489ACD08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0" creationId="{6573A2DC-5BFF-4DDC-AFA7-E9326F24D77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1" creationId="{2F5F0F3B-BA65-4C1B-A128-49C9B60B349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2" creationId="{AEDB790E-312F-4CEA-8603-1AC70922D77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3" creationId="{FB16CEF4-A444-474B-90BE-4D49DF3D832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4" creationId="{597671D2-F2B9-4E4F-B4FC-4CDF0F06EA4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5" creationId="{B8802BD7-049F-4C72-93BF-9DF552F874E4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6" creationId="{CCAE2E18-A6D0-4C8B-8002-82CD991A45FC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7" creationId="{D131B0EE-BC5B-401E-98EB-F2894E09CFF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8" creationId="{4C19CDE9-615A-4CA9-A39E-4C10E5C12C3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39" creationId="{7C87B99A-9E06-4676-BFAC-645BD7E914C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0" creationId="{EA58B926-4A9B-47C1-AE1D-B33EFDF0BC34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1" creationId="{7CFA075D-BDD4-4060-9427-9FC52CD629BD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2" creationId="{302DBF1B-E0E1-4475-A28F-C4FDE47CA77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3" creationId="{E88970E0-C0E1-4A66-AA57-E20A2895CC6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4" creationId="{192D94CA-4066-4D77-9CAA-7C9736EEAB6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5" creationId="{B2D2C433-3DF0-4730-B7A0-61BD0CA53DD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6" creationId="{26C0EEBD-D73E-4BF1-A4A6-5AC1CAB040A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7" creationId="{E0452EA5-D10D-42F3-AB87-29B59B8673A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8" creationId="{E0D582FD-A1D8-44DB-AEC9-5E4B4ED3F29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49" creationId="{59785AE0-B405-41D4-93DD-DA967A66951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0" creationId="{60D29292-4900-4882-8BF3-6541302BF35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1" creationId="{0FBC3891-3984-4DF1-A8B8-F470CF19C67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2" creationId="{1E1E6DD2-6A25-4850-8E77-2CFD95601E2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3" creationId="{508405A0-5B9E-4B77-BFA4-F1936BF439CD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4" creationId="{1776E0AA-B928-42A6-B6D1-1A017A095D4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5" creationId="{8700C99D-F3CB-493E-B320-ABFCDF368984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6" creationId="{826D28B4-10BB-4BA5-A4E3-03CEB840FA64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7" creationId="{64FCFE18-D732-403A-9789-896985A7DE4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8" creationId="{FE6D9442-2C22-4B53-AABB-8B95973FC84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59" creationId="{C30264D8-2A1E-40A6-8ABD-96BD4284B2A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0" creationId="{6F82DB7B-72CB-4B6A-B55A-6B3020713FEB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1" creationId="{FC9A0028-3727-40FB-B58A-05375F806C7B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2" creationId="{11E13883-AC13-48FE-A505-F33F61E267A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3" creationId="{ECCE3B94-1A29-4F8E-A872-556D7E51274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4" creationId="{0D29CBCE-633E-4A4C-8528-15607A821AA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5" creationId="{CBC91E00-C0E9-47F1-9EA2-3B4452731B17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6" creationId="{CAF098CF-AFFB-4F24-80DF-8A1C1FECE6C0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7" creationId="{37AB977E-3C5D-428A-B7D0-BDC54CCDE91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8" creationId="{DF93B80C-04BE-473C-8BC7-A4ACAEFF64FC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69" creationId="{8A7B6D77-9B71-4EE1-95E2-8BB96C791ED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0" creationId="{616CBDE4-91FD-4E42-97C0-56A48FA59A6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1" creationId="{1B289A45-D625-4E1E-9939-50F4603E108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2" creationId="{FE483F74-DA7A-44E1-BE73-418EB0CA664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3" creationId="{92A0CB4E-E7B7-4FE4-94BC-012A8FFCB78C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4" creationId="{9C7CB3DC-CE2F-404D-8546-75DCAEE3906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5" creationId="{265BC3C3-B4AA-4BC4-B0CA-C80E1B9C0BC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6" creationId="{03C3FB48-2B52-46DC-A9F2-E696B0FB720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7" creationId="{F15B2485-E5B1-4C8C-9F4A-D736622A06BD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78" creationId="{8CCA5451-3EAC-4906-BB0D-BA8E5131D18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85" creationId="{1C55937B-71FC-4E12-A85A-057F503D2B79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86" creationId="{8F53D087-89D5-453B-A26F-C4652CE43AD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87" creationId="{DFCD1380-0011-491E-AC4E-4EC12F5D337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0" creationId="{A53225F6-8929-4DB3-A17A-43931C335EE8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1" creationId="{056A34B4-E4D9-429A-9EDC-3AE85D44D596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2" creationId="{D3800980-4189-47A7-AF45-2DA4CDF86346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3" creationId="{4176B238-3832-44D7-BDE5-7457FF1F5BAD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4" creationId="{F2773592-9376-419D-B8D4-1657EBEB9F1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5" creationId="{E165C1F1-3B1C-4186-982E-243BD6B57E4B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6" creationId="{9EE169C8-0F67-44C4-8870-B9B8F3A481BB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7" creationId="{90C02EB9-69D7-4ABD-93EC-94ECBBABD45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8" creationId="{26A99DF5-1F68-4CE9-93FB-86FE5865376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99" creationId="{1AC69AA1-CC84-4757-99FF-D62497179FA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00" creationId="{E35FD978-3569-4C9A-895A-5BCD59C6AC45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01" creationId="{C36B7069-9A9C-4A4E-83B9-41B9BDA58C5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07" creationId="{EE040787-96E9-4DD4-93F2-6CD7E4D2A0D0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1" creationId="{3233C073-C150-4863-9A37-6566C5130FD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2" creationId="{9BFD3ED4-8CE3-4B34-8915-49032236511D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3" creationId="{27646AEF-3ADA-456F-8225-9D7AF7E7FD6E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4" creationId="{852F07FF-923E-4C9C-AC28-A988A46264A6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5" creationId="{D63C0971-9A18-4B75-8E41-19A393F57BC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6" creationId="{74CA9ADB-3261-4DDF-84A1-FC6CC7163332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7" creationId="{02B60DAB-5A29-4CAB-80CB-9F7A0195F84A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8" creationId="{43857097-AFED-4077-BE71-DAC4F9CE3C1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19" creationId="{9CE145A8-9FA4-4237-9956-FA3583386FF3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21" creationId="{490CFBB0-7F1A-4054-8AB8-0224B7F1B65B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22" creationId="{4E15CB15-7681-4C2E-B094-021D3D91E401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23" creationId="{06D863A5-B4BB-4D7B-9A7F-885BFD4FEEAF}"/>
          </ac:spMkLst>
        </pc:spChg>
        <pc:spChg chg="mod">
          <ac:chgData name="Dan Suciu" userId="10bb65c167223f43" providerId="LiveId" clId="{2F44225B-6CBC-4A53-8841-EF40E6EF11B5}" dt="2021-03-29T09:27:48.233" v="114" actId="1076"/>
          <ac:spMkLst>
            <pc:docMk/>
            <pc:sldMk cId="2804965042" sldId="341"/>
            <ac:spMk id="124" creationId="{BF403134-0F92-4EDB-A0DB-BB8D9D46A1DD}"/>
          </ac:spMkLst>
        </pc:spChg>
        <pc:grpChg chg="mod">
          <ac:chgData name="Dan Suciu" userId="10bb65c167223f43" providerId="LiveId" clId="{2F44225B-6CBC-4A53-8841-EF40E6EF11B5}" dt="2021-03-29T09:27:48.233" v="114" actId="1076"/>
          <ac:grpSpMkLst>
            <pc:docMk/>
            <pc:sldMk cId="2804965042" sldId="341"/>
            <ac:grpSpMk id="5" creationId="{F4C96B9B-FC34-4D68-A63B-055EA49DD6A5}"/>
          </ac:grpSpMkLst>
        </pc:grpChg>
        <pc:grpChg chg="mod">
          <ac:chgData name="Dan Suciu" userId="10bb65c167223f43" providerId="LiveId" clId="{2F44225B-6CBC-4A53-8841-EF40E6EF11B5}" dt="2021-03-29T09:27:48.233" v="114" actId="1076"/>
          <ac:grpSpMkLst>
            <pc:docMk/>
            <pc:sldMk cId="2804965042" sldId="341"/>
            <ac:grpSpMk id="120" creationId="{4A893EB5-D598-43D0-94B7-C60F2BE5FDE8}"/>
          </ac:grpSpMkLst>
        </pc:grpChg>
        <pc:grpChg chg="mod">
          <ac:chgData name="Dan Suciu" userId="10bb65c167223f43" providerId="LiveId" clId="{2F44225B-6CBC-4A53-8841-EF40E6EF11B5}" dt="2021-03-29T09:27:48.233" v="114" actId="1076"/>
          <ac:grpSpMkLst>
            <pc:docMk/>
            <pc:sldMk cId="2804965042" sldId="341"/>
            <ac:grpSpMk id="127" creationId="{B8EE0201-5742-4BAF-8EA3-B7A5007BF42D}"/>
          </ac:grpSpMkLst>
        </pc:grpChg>
        <pc:picChg chg="mod">
          <ac:chgData name="Dan Suciu" userId="10bb65c167223f43" providerId="LiveId" clId="{2F44225B-6CBC-4A53-8841-EF40E6EF11B5}" dt="2021-03-29T09:27:48.233" v="114" actId="1076"/>
          <ac:picMkLst>
            <pc:docMk/>
            <pc:sldMk cId="2804965042" sldId="341"/>
            <ac:picMk id="7" creationId="{307826C7-C428-4534-8EAD-86008F7AE5FE}"/>
          </ac:picMkLst>
        </pc:picChg>
      </pc:sldChg>
      <pc:sldChg chg="modSp">
        <pc:chgData name="Dan Suciu" userId="10bb65c167223f43" providerId="LiveId" clId="{2F44225B-6CBC-4A53-8841-EF40E6EF11B5}" dt="2021-03-29T09:28:06.364" v="116" actId="1076"/>
        <pc:sldMkLst>
          <pc:docMk/>
          <pc:sldMk cId="1174556437" sldId="349"/>
        </pc:sldMkLst>
        <pc:spChg chg="mod">
          <ac:chgData name="Dan Suciu" userId="10bb65c167223f43" providerId="LiveId" clId="{2F44225B-6CBC-4A53-8841-EF40E6EF11B5}" dt="2021-03-29T09:28:06.364" v="116" actId="1076"/>
          <ac:spMkLst>
            <pc:docMk/>
            <pc:sldMk cId="1174556437" sldId="349"/>
            <ac:spMk id="5125" creationId="{00000000-0000-0000-0000-000000000000}"/>
          </ac:spMkLst>
        </pc:spChg>
        <pc:picChg chg="mod">
          <ac:chgData name="Dan Suciu" userId="10bb65c167223f43" providerId="LiveId" clId="{2F44225B-6CBC-4A53-8841-EF40E6EF11B5}" dt="2021-03-29T09:28:06.364" v="116" actId="1076"/>
          <ac:picMkLst>
            <pc:docMk/>
            <pc:sldMk cId="1174556437" sldId="349"/>
            <ac:picMk id="5126" creationId="{00000000-0000-0000-0000-000000000000}"/>
          </ac:picMkLst>
        </pc:picChg>
      </pc:sldChg>
      <pc:sldChg chg="modSp mod">
        <pc:chgData name="Dan Suciu" userId="10bb65c167223f43" providerId="LiveId" clId="{2F44225B-6CBC-4A53-8841-EF40E6EF11B5}" dt="2021-03-29T09:27:14.090" v="111" actId="1076"/>
        <pc:sldMkLst>
          <pc:docMk/>
          <pc:sldMk cId="0" sldId="375"/>
        </pc:sldMkLst>
        <pc:spChg chg="mod">
          <ac:chgData name="Dan Suciu" userId="10bb65c167223f43" providerId="LiveId" clId="{2F44225B-6CBC-4A53-8841-EF40E6EF11B5}" dt="2021-03-29T09:27:07.109" v="109" actId="14100"/>
          <ac:spMkLst>
            <pc:docMk/>
            <pc:sldMk cId="0" sldId="375"/>
            <ac:spMk id="1126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7:14.090" v="111" actId="1076"/>
          <ac:spMkLst>
            <pc:docMk/>
            <pc:sldMk cId="0" sldId="375"/>
            <ac:spMk id="11268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19:55.523" v="5" actId="14100"/>
        <pc:sldMkLst>
          <pc:docMk/>
          <pc:sldMk cId="0" sldId="376"/>
        </pc:sldMkLst>
        <pc:spChg chg="mod">
          <ac:chgData name="Dan Suciu" userId="10bb65c167223f43" providerId="LiveId" clId="{2F44225B-6CBC-4A53-8841-EF40E6EF11B5}" dt="2021-03-29T09:19:50.066" v="4" actId="14100"/>
          <ac:spMkLst>
            <pc:docMk/>
            <pc:sldMk cId="0" sldId="376"/>
            <ac:spMk id="13315" creationId="{00000000-0000-0000-0000-000000000000}"/>
          </ac:spMkLst>
        </pc:spChg>
        <pc:spChg chg="mod">
          <ac:chgData name="Dan Suciu" userId="10bb65c167223f43" providerId="LiveId" clId="{2F44225B-6CBC-4A53-8841-EF40E6EF11B5}" dt="2021-03-29T09:19:55.523" v="5" actId="14100"/>
          <ac:spMkLst>
            <pc:docMk/>
            <pc:sldMk cId="0" sldId="376"/>
            <ac:spMk id="13316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0:51.795" v="46" actId="1076"/>
        <pc:sldMkLst>
          <pc:docMk/>
          <pc:sldMk cId="0" sldId="377"/>
        </pc:sldMkLst>
        <pc:spChg chg="mod">
          <ac:chgData name="Dan Suciu" userId="10bb65c167223f43" providerId="LiveId" clId="{2F44225B-6CBC-4A53-8841-EF40E6EF11B5}" dt="2021-03-29T09:20:43.976" v="44" actId="14100"/>
          <ac:spMkLst>
            <pc:docMk/>
            <pc:sldMk cId="0" sldId="377"/>
            <ac:spMk id="1433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0:51.795" v="46" actId="1076"/>
          <ac:spMkLst>
            <pc:docMk/>
            <pc:sldMk cId="0" sldId="377"/>
            <ac:spMk id="14340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10:41:25.010" v="218" actId="20577"/>
        <pc:sldMkLst>
          <pc:docMk/>
          <pc:sldMk cId="0" sldId="378"/>
        </pc:sldMkLst>
        <pc:spChg chg="mod">
          <ac:chgData name="Dan Suciu" userId="10bb65c167223f43" providerId="LiveId" clId="{2F44225B-6CBC-4A53-8841-EF40E6EF11B5}" dt="2021-03-29T09:21:02.091" v="47" actId="14100"/>
          <ac:spMkLst>
            <pc:docMk/>
            <pc:sldMk cId="0" sldId="378"/>
            <ac:spMk id="1536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6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65" creationId="{00000000-0000-0000-0000-000000000000}"/>
          </ac:spMkLst>
        </pc:spChg>
        <pc:spChg chg="mod">
          <ac:chgData name="Dan Suciu" userId="10bb65c167223f43" providerId="LiveId" clId="{2F44225B-6CBC-4A53-8841-EF40E6EF11B5}" dt="2021-03-29T10:41:25.010" v="218" actId="20577"/>
          <ac:spMkLst>
            <pc:docMk/>
            <pc:sldMk cId="0" sldId="378"/>
            <ac:spMk id="1536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7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8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8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8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8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07.906" v="60" actId="1038"/>
          <ac:spMkLst>
            <pc:docMk/>
            <pc:sldMk cId="0" sldId="378"/>
            <ac:spMk id="15384" creationId="{00000000-0000-0000-0000-000000000000}"/>
          </ac:spMkLst>
        </pc:spChg>
        <pc:grpChg chg="mod">
          <ac:chgData name="Dan Suciu" userId="10bb65c167223f43" providerId="LiveId" clId="{2F44225B-6CBC-4A53-8841-EF40E6EF11B5}" dt="2021-03-29T09:21:07.906" v="60" actId="1038"/>
          <ac:grpSpMkLst>
            <pc:docMk/>
            <pc:sldMk cId="0" sldId="378"/>
            <ac:grpSpMk id="15367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07.906" v="60" actId="1038"/>
          <ac:grpSpMkLst>
            <pc:docMk/>
            <pc:sldMk cId="0" sldId="378"/>
            <ac:grpSpMk id="720908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07.906" v="60" actId="1038"/>
          <ac:grpSpMkLst>
            <pc:docMk/>
            <pc:sldMk cId="0" sldId="378"/>
            <ac:grpSpMk id="720911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07.906" v="60" actId="1038"/>
          <ac:grpSpMkLst>
            <pc:docMk/>
            <pc:sldMk cId="0" sldId="378"/>
            <ac:grpSpMk id="720914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07.906" v="60" actId="1038"/>
          <ac:grpSpMkLst>
            <pc:docMk/>
            <pc:sldMk cId="0" sldId="378"/>
            <ac:grpSpMk id="720917" creationId="{00000000-0000-0000-0000-000000000000}"/>
          </ac:grpSpMkLst>
        </pc:grpChg>
      </pc:sldChg>
      <pc:sldChg chg="modSp mod modNotes">
        <pc:chgData name="Dan Suciu" userId="10bb65c167223f43" providerId="LiveId" clId="{2F44225B-6CBC-4A53-8841-EF40E6EF11B5}" dt="2021-03-29T10:41:29.981" v="221" actId="20577"/>
        <pc:sldMkLst>
          <pc:docMk/>
          <pc:sldMk cId="0" sldId="379"/>
        </pc:sldMkLst>
        <pc:spChg chg="mod">
          <ac:chgData name="Dan Suciu" userId="10bb65c167223f43" providerId="LiveId" clId="{2F44225B-6CBC-4A53-8841-EF40E6EF11B5}" dt="2021-03-29T09:21:22.404" v="61" actId="14100"/>
          <ac:spMkLst>
            <pc:docMk/>
            <pc:sldMk cId="0" sldId="379"/>
            <ac:spMk id="1638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8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89" creationId="{00000000-0000-0000-0000-000000000000}"/>
          </ac:spMkLst>
        </pc:spChg>
        <pc:spChg chg="mod">
          <ac:chgData name="Dan Suciu" userId="10bb65c167223f43" providerId="LiveId" clId="{2F44225B-6CBC-4A53-8841-EF40E6EF11B5}" dt="2021-03-29T10:41:29.981" v="221" actId="20577"/>
          <ac:spMkLst>
            <pc:docMk/>
            <pc:sldMk cId="0" sldId="379"/>
            <ac:spMk id="1639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9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9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9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39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27.333" v="76" actId="1038"/>
          <ac:spMkLst>
            <pc:docMk/>
            <pc:sldMk cId="0" sldId="379"/>
            <ac:spMk id="16408" creationId="{00000000-0000-0000-0000-000000000000}"/>
          </ac:spMkLst>
        </pc:spChg>
        <pc:grpChg chg="mod">
          <ac:chgData name="Dan Suciu" userId="10bb65c167223f43" providerId="LiveId" clId="{2F44225B-6CBC-4A53-8841-EF40E6EF11B5}" dt="2021-03-29T09:21:27.333" v="76" actId="1038"/>
          <ac:grpSpMkLst>
            <pc:docMk/>
            <pc:sldMk cId="0" sldId="379"/>
            <ac:grpSpMk id="16391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27.333" v="76" actId="1038"/>
          <ac:grpSpMkLst>
            <pc:docMk/>
            <pc:sldMk cId="0" sldId="379"/>
            <ac:grpSpMk id="722956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27.333" v="76" actId="1038"/>
          <ac:grpSpMkLst>
            <pc:docMk/>
            <pc:sldMk cId="0" sldId="379"/>
            <ac:grpSpMk id="722959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27.333" v="76" actId="1038"/>
          <ac:grpSpMkLst>
            <pc:docMk/>
            <pc:sldMk cId="0" sldId="379"/>
            <ac:grpSpMk id="722962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1:27.333" v="76" actId="1038"/>
          <ac:grpSpMkLst>
            <pc:docMk/>
            <pc:sldMk cId="0" sldId="379"/>
            <ac:grpSpMk id="722965" creationId="{00000000-0000-0000-0000-000000000000}"/>
          </ac:grpSpMkLst>
        </pc:grpChg>
      </pc:sldChg>
      <pc:sldChg chg="modSp mod modNotes">
        <pc:chgData name="Dan Suciu" userId="10bb65c167223f43" providerId="LiveId" clId="{2F44225B-6CBC-4A53-8841-EF40E6EF11B5}" dt="2021-03-29T09:21:43.342" v="80" actId="1076"/>
        <pc:sldMkLst>
          <pc:docMk/>
          <pc:sldMk cId="0" sldId="380"/>
        </pc:sldMkLst>
        <pc:spChg chg="mod">
          <ac:chgData name="Dan Suciu" userId="10bb65c167223f43" providerId="LiveId" clId="{2F44225B-6CBC-4A53-8841-EF40E6EF11B5}" dt="2021-03-29T09:21:37.931" v="78" actId="14100"/>
          <ac:spMkLst>
            <pc:docMk/>
            <pc:sldMk cId="0" sldId="380"/>
            <ac:spMk id="1741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43.342" v="80" actId="1076"/>
          <ac:spMkLst>
            <pc:docMk/>
            <pc:sldMk cId="0" sldId="380"/>
            <ac:spMk id="17412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1:55.102" v="83" actId="1076"/>
        <pc:sldMkLst>
          <pc:docMk/>
          <pc:sldMk cId="0" sldId="381"/>
        </pc:sldMkLst>
        <pc:spChg chg="mod">
          <ac:chgData name="Dan Suciu" userId="10bb65c167223f43" providerId="LiveId" clId="{2F44225B-6CBC-4A53-8841-EF40E6EF11B5}" dt="2021-03-29T09:21:50.165" v="82" actId="14100"/>
          <ac:spMkLst>
            <pc:docMk/>
            <pc:sldMk cId="0" sldId="381"/>
            <ac:spMk id="184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1:55.102" v="83" actId="1076"/>
          <ac:spMkLst>
            <pc:docMk/>
            <pc:sldMk cId="0" sldId="381"/>
            <ac:spMk id="18436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2:02.648" v="86" actId="1076"/>
        <pc:sldMkLst>
          <pc:docMk/>
          <pc:sldMk cId="2366574340" sldId="382"/>
        </pc:sldMkLst>
        <pc:spChg chg="mod">
          <ac:chgData name="Dan Suciu" userId="10bb65c167223f43" providerId="LiveId" clId="{2F44225B-6CBC-4A53-8841-EF40E6EF11B5}" dt="2021-03-29T09:22:00.285" v="85" actId="14100"/>
          <ac:spMkLst>
            <pc:docMk/>
            <pc:sldMk cId="2366574340" sldId="382"/>
            <ac:spMk id="184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2:02.648" v="86" actId="1076"/>
          <ac:spMkLst>
            <pc:docMk/>
            <pc:sldMk cId="2366574340" sldId="382"/>
            <ac:spMk id="18436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2:13.758" v="89" actId="1076"/>
        <pc:sldMkLst>
          <pc:docMk/>
          <pc:sldMk cId="4217600605" sldId="383"/>
        </pc:sldMkLst>
        <pc:spChg chg="mod">
          <ac:chgData name="Dan Suciu" userId="10bb65c167223f43" providerId="LiveId" clId="{2F44225B-6CBC-4A53-8841-EF40E6EF11B5}" dt="2021-03-29T09:22:07.940" v="88" actId="14100"/>
          <ac:spMkLst>
            <pc:docMk/>
            <pc:sldMk cId="4217600605" sldId="383"/>
            <ac:spMk id="184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2:13.758" v="89" actId="1076"/>
          <ac:spMkLst>
            <pc:docMk/>
            <pc:sldMk cId="4217600605" sldId="383"/>
            <ac:spMk id="18436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2:21.651" v="92" actId="1076"/>
        <pc:sldMkLst>
          <pc:docMk/>
          <pc:sldMk cId="0" sldId="384"/>
        </pc:sldMkLst>
        <pc:spChg chg="mod">
          <ac:chgData name="Dan Suciu" userId="10bb65c167223f43" providerId="LiveId" clId="{2F44225B-6CBC-4A53-8841-EF40E6EF11B5}" dt="2021-03-29T09:22:18.547" v="91" actId="14100"/>
          <ac:spMkLst>
            <pc:docMk/>
            <pc:sldMk cId="0" sldId="384"/>
            <ac:spMk id="1946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2:21.651" v="92" actId="1076"/>
          <ac:spMkLst>
            <pc:docMk/>
            <pc:sldMk cId="0" sldId="384"/>
            <ac:spMk id="19461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2:34.104" v="96" actId="1076"/>
        <pc:sldMkLst>
          <pc:docMk/>
          <pc:sldMk cId="0" sldId="385"/>
        </pc:sldMkLst>
        <pc:spChg chg="mod">
          <ac:chgData name="Dan Suciu" userId="10bb65c167223f43" providerId="LiveId" clId="{2F44225B-6CBC-4A53-8841-EF40E6EF11B5}" dt="2021-03-29T09:22:27.531" v="94" actId="14100"/>
          <ac:spMkLst>
            <pc:docMk/>
            <pc:sldMk cId="0" sldId="385"/>
            <ac:spMk id="2048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2:34.104" v="96" actId="1076"/>
          <ac:spMkLst>
            <pc:docMk/>
            <pc:sldMk cId="0" sldId="385"/>
            <ac:spMk id="20484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3:51.787" v="99" actId="1076"/>
        <pc:sldMkLst>
          <pc:docMk/>
          <pc:sldMk cId="0" sldId="386"/>
        </pc:sldMkLst>
        <pc:spChg chg="mod">
          <ac:chgData name="Dan Suciu" userId="10bb65c167223f43" providerId="LiveId" clId="{2F44225B-6CBC-4A53-8841-EF40E6EF11B5}" dt="2021-03-29T09:23:48.771" v="98" actId="14100"/>
          <ac:spMkLst>
            <pc:docMk/>
            <pc:sldMk cId="0" sldId="386"/>
            <ac:spMk id="2150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3:51.787" v="99" actId="1076"/>
          <ac:spMkLst>
            <pc:docMk/>
            <pc:sldMk cId="0" sldId="386"/>
            <ac:spMk id="21508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4:01.980" v="102" actId="1076"/>
        <pc:sldMkLst>
          <pc:docMk/>
          <pc:sldMk cId="0" sldId="387"/>
        </pc:sldMkLst>
        <pc:spChg chg="mod">
          <ac:chgData name="Dan Suciu" userId="10bb65c167223f43" providerId="LiveId" clId="{2F44225B-6CBC-4A53-8841-EF40E6EF11B5}" dt="2021-03-29T09:23:58.603" v="101" actId="14100"/>
          <ac:spMkLst>
            <pc:docMk/>
            <pc:sldMk cId="0" sldId="387"/>
            <ac:spMk id="2253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4:01.980" v="102" actId="1076"/>
          <ac:spMkLst>
            <pc:docMk/>
            <pc:sldMk cId="0" sldId="387"/>
            <ac:spMk id="22532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4:09.691" v="105" actId="1076"/>
        <pc:sldMkLst>
          <pc:docMk/>
          <pc:sldMk cId="2197386093" sldId="388"/>
        </pc:sldMkLst>
        <pc:spChg chg="mod">
          <ac:chgData name="Dan Suciu" userId="10bb65c167223f43" providerId="LiveId" clId="{2F44225B-6CBC-4A53-8841-EF40E6EF11B5}" dt="2021-03-29T09:24:06.651" v="104" actId="14100"/>
          <ac:spMkLst>
            <pc:docMk/>
            <pc:sldMk cId="2197386093" sldId="388"/>
            <ac:spMk id="2253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4:09.691" v="105" actId="1076"/>
          <ac:spMkLst>
            <pc:docMk/>
            <pc:sldMk cId="2197386093" sldId="388"/>
            <ac:spMk id="22532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09:20:34.660" v="42" actId="14100"/>
        <pc:sldMkLst>
          <pc:docMk/>
          <pc:sldMk cId="813184945" sldId="389"/>
        </pc:sldMkLst>
        <pc:spChg chg="mod">
          <ac:chgData name="Dan Suciu" userId="10bb65c167223f43" providerId="LiveId" clId="{2F44225B-6CBC-4A53-8841-EF40E6EF11B5}" dt="2021-03-29T09:20:34.660" v="42" actId="14100"/>
          <ac:spMkLst>
            <pc:docMk/>
            <pc:sldMk cId="813184945" sldId="389"/>
            <ac:spMk id="1331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0:30.145" v="40" actId="1038"/>
          <ac:spMkLst>
            <pc:docMk/>
            <pc:sldMk cId="813184945" sldId="389"/>
            <ac:spMk id="13316" creationId="{00000000-0000-0000-0000-000000000000}"/>
          </ac:spMkLst>
        </pc:spChg>
        <pc:picChg chg="mod">
          <ac:chgData name="Dan Suciu" userId="10bb65c167223f43" providerId="LiveId" clId="{2F44225B-6CBC-4A53-8841-EF40E6EF11B5}" dt="2021-03-29T09:20:30.145" v="40" actId="1038"/>
          <ac:picMkLst>
            <pc:docMk/>
            <pc:sldMk cId="813184945" sldId="389"/>
            <ac:picMk id="2" creationId="{7C374861-B662-4027-9BD3-C9F400F4BA10}"/>
          </ac:picMkLst>
        </pc:picChg>
      </pc:sldChg>
      <pc:sldChg chg="modSp mod modNotes">
        <pc:chgData name="Dan Suciu" userId="10bb65c167223f43" providerId="LiveId" clId="{2F44225B-6CBC-4A53-8841-EF40E6EF11B5}" dt="2021-03-29T09:20:18.497" v="23" actId="1037"/>
        <pc:sldMkLst>
          <pc:docMk/>
          <pc:sldMk cId="2534415743" sldId="390"/>
        </pc:sldMkLst>
        <pc:spChg chg="mod">
          <ac:chgData name="Dan Suciu" userId="10bb65c167223f43" providerId="LiveId" clId="{2F44225B-6CBC-4A53-8841-EF40E6EF11B5}" dt="2021-03-29T09:20:04.508" v="7" actId="14100"/>
          <ac:spMkLst>
            <pc:docMk/>
            <pc:sldMk cId="2534415743" sldId="390"/>
            <ac:spMk id="1331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0:18.497" v="23" actId="1037"/>
          <ac:spMkLst>
            <pc:docMk/>
            <pc:sldMk cId="2534415743" sldId="390"/>
            <ac:spMk id="13316" creationId="{00000000-0000-0000-0000-000000000000}"/>
          </ac:spMkLst>
        </pc:spChg>
        <pc:picChg chg="mod">
          <ac:chgData name="Dan Suciu" userId="10bb65c167223f43" providerId="LiveId" clId="{2F44225B-6CBC-4A53-8841-EF40E6EF11B5}" dt="2021-03-29T09:20:18.497" v="23" actId="1037"/>
          <ac:picMkLst>
            <pc:docMk/>
            <pc:sldMk cId="2534415743" sldId="390"/>
            <ac:picMk id="2" creationId="{7C374861-B662-4027-9BD3-C9F400F4BA10}"/>
          </ac:picMkLst>
        </pc:picChg>
      </pc:sldChg>
      <pc:sldChg chg="modSp mod">
        <pc:chgData name="Dan Suciu" userId="10bb65c167223f43" providerId="LiveId" clId="{2F44225B-6CBC-4A53-8841-EF40E6EF11B5}" dt="2021-03-29T09:24:16.523" v="108" actId="1076"/>
        <pc:sldMkLst>
          <pc:docMk/>
          <pc:sldMk cId="3041218362" sldId="391"/>
        </pc:sldMkLst>
        <pc:spChg chg="mod">
          <ac:chgData name="Dan Suciu" userId="10bb65c167223f43" providerId="LiveId" clId="{2F44225B-6CBC-4A53-8841-EF40E6EF11B5}" dt="2021-03-29T09:24:13.852" v="106" actId="14100"/>
          <ac:spMkLst>
            <pc:docMk/>
            <pc:sldMk cId="3041218362" sldId="391"/>
            <ac:spMk id="8" creationId="{2F2E8EEA-AEA6-4E0F-9B0C-89D052C53561}"/>
          </ac:spMkLst>
        </pc:spChg>
        <pc:picChg chg="mod">
          <ac:chgData name="Dan Suciu" userId="10bb65c167223f43" providerId="LiveId" clId="{2F44225B-6CBC-4A53-8841-EF40E6EF11B5}" dt="2021-03-29T09:24:16.523" v="108" actId="1076"/>
          <ac:picMkLst>
            <pc:docMk/>
            <pc:sldMk cId="3041218362" sldId="391"/>
            <ac:picMk id="7" creationId="{FBBDE85E-B9EE-4B1B-BBEF-463B17356767}"/>
          </ac:picMkLst>
        </pc:picChg>
      </pc:sldChg>
      <pc:sldChg chg="modSp">
        <pc:chgData name="Dan Suciu" userId="10bb65c167223f43" providerId="LiveId" clId="{2F44225B-6CBC-4A53-8841-EF40E6EF11B5}" dt="2021-03-29T08:42:51.902" v="0"/>
        <pc:sldMkLst>
          <pc:docMk/>
          <pc:sldMk cId="546713718" sldId="392"/>
        </pc:sldMkLst>
        <pc:spChg chg="mod">
          <ac:chgData name="Dan Suciu" userId="10bb65c167223f43" providerId="LiveId" clId="{2F44225B-6CBC-4A53-8841-EF40E6EF11B5}" dt="2021-03-29T08:42:51.902" v="0"/>
          <ac:spMkLst>
            <pc:docMk/>
            <pc:sldMk cId="546713718" sldId="392"/>
            <ac:spMk id="3075" creationId="{00000000-0000-0000-0000-000000000000}"/>
          </ac:spMkLst>
        </pc:spChg>
      </pc:sldChg>
      <pc:sldChg chg="modSp mod modNotes">
        <pc:chgData name="Dan Suciu" userId="10bb65c167223f43" providerId="LiveId" clId="{2F44225B-6CBC-4A53-8841-EF40E6EF11B5}" dt="2021-03-29T10:34:57.327" v="145" actId="14100"/>
        <pc:sldMkLst>
          <pc:docMk/>
          <pc:sldMk cId="3572573980" sldId="393"/>
        </pc:sldMkLst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61" creationId="{A18230B8-FF5F-409C-897F-399A4E1234A5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1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4:57.327" v="145" actId="14100"/>
          <ac:spMkLst>
            <pc:docMk/>
            <pc:sldMk cId="3572573980" sldId="393"/>
            <ac:spMk id="922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2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2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2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2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2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3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5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6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7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7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7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44.821" v="122" actId="1076"/>
          <ac:spMkLst>
            <pc:docMk/>
            <pc:sldMk cId="3572573980" sldId="393"/>
            <ac:spMk id="9273" creationId="{00000000-0000-0000-0000-000000000000}"/>
          </ac:spMkLst>
        </pc:spChg>
        <pc:grpChg chg="mod">
          <ac:chgData name="Dan Suciu" userId="10bb65c167223f43" providerId="LiveId" clId="{2F44225B-6CBC-4A53-8841-EF40E6EF11B5}" dt="2021-03-29T09:28:44.821" v="122" actId="1076"/>
          <ac:grpSpMkLst>
            <pc:docMk/>
            <pc:sldMk cId="3572573980" sldId="393"/>
            <ac:grpSpMk id="9223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4.821" v="122" actId="1076"/>
          <ac:grpSpMkLst>
            <pc:docMk/>
            <pc:sldMk cId="3572573980" sldId="393"/>
            <ac:grpSpMk id="9226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4.821" v="122" actId="1076"/>
          <ac:grpSpMkLst>
            <pc:docMk/>
            <pc:sldMk cId="3572573980" sldId="393"/>
            <ac:grpSpMk id="9228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4.821" v="122" actId="1076"/>
          <ac:grpSpMkLst>
            <pc:docMk/>
            <pc:sldMk cId="3572573980" sldId="393"/>
            <ac:grpSpMk id="9231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44.821" v="122" actId="1076"/>
          <ac:grpSpMkLst>
            <pc:docMk/>
            <pc:sldMk cId="3572573980" sldId="393"/>
            <ac:grpSpMk id="9268" creationId="{00000000-0000-0000-0000-000000000000}"/>
          </ac:grpSpMkLst>
        </pc:grpChg>
      </pc:sldChg>
      <pc:sldChg chg="modSp mod modNotes">
        <pc:chgData name="Dan Suciu" userId="10bb65c167223f43" providerId="LiveId" clId="{2F44225B-6CBC-4A53-8841-EF40E6EF11B5}" dt="2021-03-29T10:34:43.833" v="143" actId="14100"/>
        <pc:sldMkLst>
          <pc:docMk/>
          <pc:sldMk cId="4038288016" sldId="394"/>
        </pc:sldMkLst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61" creationId="{7A49DC0D-E0C6-4250-89B1-1C0D95365A2E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19" creationId="{00000000-0000-0000-0000-000000000000}"/>
          </ac:spMkLst>
        </pc:spChg>
        <pc:spChg chg="mod">
          <ac:chgData name="Dan Suciu" userId="10bb65c167223f43" providerId="LiveId" clId="{2F44225B-6CBC-4A53-8841-EF40E6EF11B5}" dt="2021-03-29T10:34:43.833" v="143" actId="14100"/>
          <ac:spMkLst>
            <pc:docMk/>
            <pc:sldMk cId="4038288016" sldId="394"/>
            <ac:spMk id="922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2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2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2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2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2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3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5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6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7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7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7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52.374" v="123" actId="1076"/>
          <ac:spMkLst>
            <pc:docMk/>
            <pc:sldMk cId="4038288016" sldId="394"/>
            <ac:spMk id="9273" creationId="{00000000-0000-0000-0000-000000000000}"/>
          </ac:spMkLst>
        </pc:spChg>
        <pc:grpChg chg="mod">
          <ac:chgData name="Dan Suciu" userId="10bb65c167223f43" providerId="LiveId" clId="{2F44225B-6CBC-4A53-8841-EF40E6EF11B5}" dt="2021-03-29T09:28:52.374" v="123" actId="1076"/>
          <ac:grpSpMkLst>
            <pc:docMk/>
            <pc:sldMk cId="4038288016" sldId="394"/>
            <ac:grpSpMk id="9223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52.374" v="123" actId="1076"/>
          <ac:grpSpMkLst>
            <pc:docMk/>
            <pc:sldMk cId="4038288016" sldId="394"/>
            <ac:grpSpMk id="9226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52.374" v="123" actId="1076"/>
          <ac:grpSpMkLst>
            <pc:docMk/>
            <pc:sldMk cId="4038288016" sldId="394"/>
            <ac:grpSpMk id="9228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52.374" v="123" actId="1076"/>
          <ac:grpSpMkLst>
            <pc:docMk/>
            <pc:sldMk cId="4038288016" sldId="394"/>
            <ac:grpSpMk id="9231" creationId="{00000000-0000-0000-0000-000000000000}"/>
          </ac:grpSpMkLst>
        </pc:grpChg>
        <pc:grpChg chg="mod">
          <ac:chgData name="Dan Suciu" userId="10bb65c167223f43" providerId="LiveId" clId="{2F44225B-6CBC-4A53-8841-EF40E6EF11B5}" dt="2021-03-29T09:28:52.374" v="123" actId="1076"/>
          <ac:grpSpMkLst>
            <pc:docMk/>
            <pc:sldMk cId="4038288016" sldId="394"/>
            <ac:grpSpMk id="9268" creationId="{00000000-0000-0000-0000-000000000000}"/>
          </ac:grpSpMkLst>
        </pc:grpChg>
      </pc:sldChg>
      <pc:sldChg chg="modSp modAnim">
        <pc:chgData name="Dan Suciu" userId="10bb65c167223f43" providerId="LiveId" clId="{2F44225B-6CBC-4A53-8841-EF40E6EF11B5}" dt="2021-03-29T12:24:50.194" v="235" actId="20577"/>
        <pc:sldMkLst>
          <pc:docMk/>
          <pc:sldMk cId="2231191254" sldId="395"/>
        </pc:sldMkLst>
        <pc:spChg chg="mod">
          <ac:chgData name="Dan Suciu" userId="10bb65c167223f43" providerId="LiveId" clId="{2F44225B-6CBC-4A53-8841-EF40E6EF11B5}" dt="2021-03-29T12:24:50.194" v="235" actId="20577"/>
          <ac:spMkLst>
            <pc:docMk/>
            <pc:sldMk cId="2231191254" sldId="395"/>
            <ac:spMk id="6148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49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0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1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2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3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4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5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6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7" creationId="{00000000-0000-0000-0000-000000000000}"/>
          </ac:spMkLst>
        </pc:spChg>
        <pc:spChg chg="mod">
          <ac:chgData name="Dan Suciu" userId="10bb65c167223f43" providerId="LiveId" clId="{2F44225B-6CBC-4A53-8841-EF40E6EF11B5}" dt="2021-03-29T09:28:13.484" v="117" actId="1076"/>
          <ac:spMkLst>
            <pc:docMk/>
            <pc:sldMk cId="2231191254" sldId="395"/>
            <ac:spMk id="6158" creationId="{00000000-0000-0000-0000-000000000000}"/>
          </ac:spMkLst>
        </pc:spChg>
      </pc:sldChg>
      <pc:sldChg chg="modSp mod">
        <pc:chgData name="Dan Suciu" userId="10bb65c167223f43" providerId="LiveId" clId="{2F44225B-6CBC-4A53-8841-EF40E6EF11B5}" dt="2021-03-29T09:28:27.026" v="119" actId="1076"/>
        <pc:sldMkLst>
          <pc:docMk/>
          <pc:sldMk cId="0" sldId="396"/>
        </pc:sldMkLst>
        <pc:spChg chg="mod">
          <ac:chgData name="Dan Suciu" userId="10bb65c167223f43" providerId="LiveId" clId="{2F44225B-6CBC-4A53-8841-EF40E6EF11B5}" dt="2021-03-29T09:28:27.026" v="119" actId="1076"/>
          <ac:spMkLst>
            <pc:docMk/>
            <pc:sldMk cId="0" sldId="396"/>
            <ac:spMk id="7172" creationId="{00000000-0000-0000-0000-000000000000}"/>
          </ac:spMkLst>
        </pc:spChg>
      </pc:sldChg>
      <pc:sldMasterChg chg="modSldLayout">
        <pc:chgData name="Dan Suciu" userId="10bb65c167223f43" providerId="LiveId" clId="{2F44225B-6CBC-4A53-8841-EF40E6EF11B5}" dt="2021-03-29T08:42:51.902" v="0"/>
        <pc:sldMasterMkLst>
          <pc:docMk/>
          <pc:sldMasterMk cId="0" sldId="2147483651"/>
        </pc:sldMasterMkLst>
        <pc:sldLayoutChg chg="modSp">
          <pc:chgData name="Dan Suciu" userId="10bb65c167223f43" providerId="LiveId" clId="{2F44225B-6CBC-4A53-8841-EF40E6EF11B5}" dt="2021-03-29T08:42:51.902" v="0"/>
          <pc:sldLayoutMkLst>
            <pc:docMk/>
            <pc:sldMasterMk cId="0" sldId="2147483651"/>
            <pc:sldLayoutMk cId="2746675041" sldId="2147483686"/>
          </pc:sldLayoutMkLst>
          <pc:spChg chg="mod">
            <ac:chgData name="Dan Suciu" userId="10bb65c167223f43" providerId="LiveId" clId="{2F44225B-6CBC-4A53-8841-EF40E6EF11B5}" dt="2021-03-29T08:42:51.902" v="0"/>
            <ac:spMkLst>
              <pc:docMk/>
              <pc:sldMasterMk cId="0" sldId="2147483651"/>
              <pc:sldLayoutMk cId="2746675041" sldId="2147483686"/>
              <ac:spMk id="54339" creationId="{00000000-0000-0000-0000-000000000000}"/>
            </ac:spMkLst>
          </pc:spChg>
        </pc:sldLayoutChg>
      </pc:sldMasterChg>
    </pc:docChg>
  </pc:docChgLst>
  <pc:docChgLst>
    <pc:chgData name="Dan Suciu" userId="10bb65c167223f43" providerId="LiveId" clId="{2AB78D8D-A9AF-432D-B0B5-90B698A1BA31}"/>
    <pc:docChg chg="custSel addSld modSld">
      <pc:chgData name="Dan Suciu" userId="10bb65c167223f43" providerId="LiveId" clId="{2AB78D8D-A9AF-432D-B0B5-90B698A1BA31}" dt="2019-05-05T15:38:42.128" v="13"/>
      <pc:docMkLst>
        <pc:docMk/>
      </pc:docMkLst>
      <pc:sldChg chg="delSp delAnim modAnim">
        <pc:chgData name="Dan Suciu" userId="10bb65c167223f43" providerId="LiveId" clId="{2AB78D8D-A9AF-432D-B0B5-90B698A1BA31}" dt="2019-05-05T15:37:55.141" v="3"/>
        <pc:sldMkLst>
          <pc:docMk/>
          <pc:sldMk cId="0" sldId="320"/>
        </pc:sldMkLst>
        <pc:spChg chg="del">
          <ac:chgData name="Dan Suciu" userId="10bb65c167223f43" providerId="LiveId" clId="{2AB78D8D-A9AF-432D-B0B5-90B698A1BA31}" dt="2019-05-05T15:37:55.141" v="3"/>
          <ac:spMkLst>
            <pc:docMk/>
            <pc:sldMk cId="0" sldId="320"/>
            <ac:spMk id="58" creationId="{00000000-0000-0000-0000-000000000000}"/>
          </ac:spMkLst>
        </pc:spChg>
        <pc:spChg chg="del">
          <ac:chgData name="Dan Suciu" userId="10bb65c167223f43" providerId="LiveId" clId="{2AB78D8D-A9AF-432D-B0B5-90B698A1BA31}" dt="2019-05-05T15:37:44.361" v="2" actId="478"/>
          <ac:spMkLst>
            <pc:docMk/>
            <pc:sldMk cId="0" sldId="320"/>
            <ac:spMk id="59" creationId="{00000000-0000-0000-0000-000000000000}"/>
          </ac:spMkLst>
        </pc:spChg>
      </pc:sldChg>
      <pc:sldChg chg="addSp delSp modSp add delAnim modAnim">
        <pc:chgData name="Dan Suciu" userId="10bb65c167223f43" providerId="LiveId" clId="{2AB78D8D-A9AF-432D-B0B5-90B698A1BA31}" dt="2019-05-05T15:38:18.056" v="8"/>
        <pc:sldMkLst>
          <pc:docMk/>
          <pc:sldMk cId="3572573980" sldId="393"/>
        </pc:sldMkLst>
        <pc:spChg chg="add del mod">
          <ac:chgData name="Dan Suciu" userId="10bb65c167223f43" providerId="LiveId" clId="{2AB78D8D-A9AF-432D-B0B5-90B698A1BA31}" dt="2019-05-05T15:38:17.517" v="7" actId="478"/>
          <ac:spMkLst>
            <pc:docMk/>
            <pc:sldMk cId="3572573980" sldId="393"/>
            <ac:spMk id="3" creationId="{82A76043-78ED-4D2A-9311-5CD1CE9C1ED8}"/>
          </ac:spMkLst>
        </pc:spChg>
        <pc:spChg chg="del">
          <ac:chgData name="Dan Suciu" userId="10bb65c167223f43" providerId="LiveId" clId="{2AB78D8D-A9AF-432D-B0B5-90B698A1BA31}" dt="2019-05-05T15:38:08.731" v="5" actId="478"/>
          <ac:spMkLst>
            <pc:docMk/>
            <pc:sldMk cId="3572573980" sldId="393"/>
            <ac:spMk id="58" creationId="{00000000-0000-0000-0000-000000000000}"/>
          </ac:spMkLst>
        </pc:spChg>
        <pc:spChg chg="del">
          <ac:chgData name="Dan Suciu" userId="10bb65c167223f43" providerId="LiveId" clId="{2AB78D8D-A9AF-432D-B0B5-90B698A1BA31}" dt="2019-05-05T15:38:06.647" v="4" actId="478"/>
          <ac:spMkLst>
            <pc:docMk/>
            <pc:sldMk cId="3572573980" sldId="393"/>
            <ac:spMk id="59" creationId="{00000000-0000-0000-0000-000000000000}"/>
          </ac:spMkLst>
        </pc:spChg>
        <pc:spChg chg="add">
          <ac:chgData name="Dan Suciu" userId="10bb65c167223f43" providerId="LiveId" clId="{2AB78D8D-A9AF-432D-B0B5-90B698A1BA31}" dt="2019-05-05T15:38:18.056" v="8"/>
          <ac:spMkLst>
            <pc:docMk/>
            <pc:sldMk cId="3572573980" sldId="393"/>
            <ac:spMk id="61" creationId="{A18230B8-FF5F-409C-897F-399A4E1234A5}"/>
          </ac:spMkLst>
        </pc:spChg>
        <pc:spChg chg="del">
          <ac:chgData name="Dan Suciu" userId="10bb65c167223f43" providerId="LiveId" clId="{2AB78D8D-A9AF-432D-B0B5-90B698A1BA31}" dt="2019-05-05T15:38:13.547" v="6" actId="478"/>
          <ac:spMkLst>
            <pc:docMk/>
            <pc:sldMk cId="3572573980" sldId="393"/>
            <ac:spMk id="9221" creationId="{00000000-0000-0000-0000-000000000000}"/>
          </ac:spMkLst>
        </pc:spChg>
      </pc:sldChg>
      <pc:sldChg chg="addSp delSp modSp add delAnim modAnim">
        <pc:chgData name="Dan Suciu" userId="10bb65c167223f43" providerId="LiveId" clId="{2AB78D8D-A9AF-432D-B0B5-90B698A1BA31}" dt="2019-05-05T15:38:42.128" v="13"/>
        <pc:sldMkLst>
          <pc:docMk/>
          <pc:sldMk cId="4038288016" sldId="394"/>
        </pc:sldMkLst>
        <pc:spChg chg="add del mod">
          <ac:chgData name="Dan Suciu" userId="10bb65c167223f43" providerId="LiveId" clId="{2AB78D8D-A9AF-432D-B0B5-90B698A1BA31}" dt="2019-05-05T15:38:41.270" v="12" actId="478"/>
          <ac:spMkLst>
            <pc:docMk/>
            <pc:sldMk cId="4038288016" sldId="394"/>
            <ac:spMk id="3" creationId="{2FB309FF-FAE1-4038-9B02-FBD1F25E7831}"/>
          </ac:spMkLst>
        </pc:spChg>
        <pc:spChg chg="del mod">
          <ac:chgData name="Dan Suciu" userId="10bb65c167223f43" providerId="LiveId" clId="{2AB78D8D-A9AF-432D-B0B5-90B698A1BA31}" dt="2019-05-05T15:38:41.270" v="12" actId="478"/>
          <ac:spMkLst>
            <pc:docMk/>
            <pc:sldMk cId="4038288016" sldId="394"/>
            <ac:spMk id="58" creationId="{00000000-0000-0000-0000-000000000000}"/>
          </ac:spMkLst>
        </pc:spChg>
        <pc:spChg chg="del">
          <ac:chgData name="Dan Suciu" userId="10bb65c167223f43" providerId="LiveId" clId="{2AB78D8D-A9AF-432D-B0B5-90B698A1BA31}" dt="2019-05-05T15:38:33.553" v="9"/>
          <ac:spMkLst>
            <pc:docMk/>
            <pc:sldMk cId="4038288016" sldId="394"/>
            <ac:spMk id="59" creationId="{00000000-0000-0000-0000-000000000000}"/>
          </ac:spMkLst>
        </pc:spChg>
        <pc:spChg chg="add">
          <ac:chgData name="Dan Suciu" userId="10bb65c167223f43" providerId="LiveId" clId="{2AB78D8D-A9AF-432D-B0B5-90B698A1BA31}" dt="2019-05-05T15:38:42.128" v="13"/>
          <ac:spMkLst>
            <pc:docMk/>
            <pc:sldMk cId="4038288016" sldId="394"/>
            <ac:spMk id="61" creationId="{7A49DC0D-E0C6-4250-89B1-1C0D95365A2E}"/>
          </ac:spMkLst>
        </pc:spChg>
        <pc:spChg chg="del">
          <ac:chgData name="Dan Suciu" userId="10bb65c167223f43" providerId="LiveId" clId="{2AB78D8D-A9AF-432D-B0B5-90B698A1BA31}" dt="2019-05-05T15:38:37.248" v="10" actId="478"/>
          <ac:spMkLst>
            <pc:docMk/>
            <pc:sldMk cId="4038288016" sldId="394"/>
            <ac:spMk id="9221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95A2938F-581F-4B72-9F2D-C4D13F17BF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5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86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80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80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D2209C45-E4B8-48EE-9D39-E2BCC7E3A2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806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799193D6-C198-474F-8AFD-325E8CCE54BF}" type="slidenum">
              <a:rPr lang="en-US" sz="1200" smtClean="0"/>
              <a:pPr eaLnBrk="1" hangingPunct="1">
                <a:defRPr/>
              </a:pPr>
              <a:t>2</a:t>
            </a:fld>
            <a:endParaRPr 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Probleme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: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Tipuri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(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întrerupere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reţea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oprire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“sub-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sunt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executate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diferite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trebuie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ne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asigur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m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nici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  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necesar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protocol de </a:t>
            </a:r>
            <a:r>
              <a:rPr lang="en-US" sz="2800" dirty="0" err="1">
                <a:solidFill>
                  <a:schemeClr val="folHlink"/>
                </a:solidFill>
                <a:latin typeface="Book Antiqua" pitchFamily="18" charset="0"/>
              </a:rPr>
              <a:t>comitere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Fiecare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site 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propriul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log (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asem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tor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SGBD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centralizat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) la care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loga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plus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acţiunile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protocolului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comitere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548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A37DABEA-7899-4FC7-B083-276DB384754B}" type="slidenum">
              <a:rPr lang="en-US" sz="1200" smtClean="0"/>
              <a:pPr eaLnBrk="1" hangingPunct="1">
                <a:defRPr/>
              </a:pPr>
              <a:t>11</a:t>
            </a:fld>
            <a:endParaRPr lang="en-US" sz="120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746198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4331AFF6-F293-47C1-86D7-09D51B96BDD0}" type="slidenum">
              <a:rPr lang="en-US" sz="1200" smtClean="0"/>
              <a:pPr eaLnBrk="1" hangingPunct="1">
                <a:defRPr/>
              </a:pPr>
              <a:t>12</a:t>
            </a:fld>
            <a:endParaRPr lang="en-US" sz="120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575791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F08197ED-1B85-45AA-A79A-410BCD372425}" type="slidenum">
              <a:rPr lang="en-US" sz="1200" smtClean="0"/>
              <a:pPr eaLnBrk="1" hangingPunct="1">
                <a:defRPr/>
              </a:pPr>
              <a:t>13</a:t>
            </a:fld>
            <a:endParaRPr lang="en-US" sz="1200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91232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94482514-FF92-469C-8992-735A17455D66}" type="slidenum">
              <a:rPr lang="en-US" sz="1200" smtClean="0"/>
              <a:pPr eaLnBrk="1" hangingPunct="1">
                <a:defRPr/>
              </a:pPr>
              <a:t>14</a:t>
            </a:fld>
            <a:endParaRPr lang="en-US" sz="1200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627847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AD6AC9F8-CCAF-48F9-A730-0CC206A22A1E}" type="slidenum">
              <a:rPr lang="en-US" sz="1200" smtClean="0"/>
              <a:pPr eaLnBrk="1" hangingPunct="1">
                <a:defRPr/>
              </a:pPr>
              <a:t>15</a:t>
            </a:fld>
            <a:endParaRPr lang="en-US" sz="120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806925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AD6AC9F8-CCAF-48F9-A730-0CC206A22A1E}" type="slidenum">
              <a:rPr lang="en-US" sz="1200" smtClean="0"/>
              <a:pPr eaLnBrk="1" hangingPunct="1">
                <a:defRPr/>
              </a:pPr>
              <a:t>16</a:t>
            </a:fld>
            <a:endParaRPr lang="en-US" sz="120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811414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kern="0" dirty="0" err="1"/>
              <a:t>intrare</a:t>
            </a:r>
            <a:r>
              <a:rPr lang="en-US" sz="2800" kern="0" dirty="0"/>
              <a:t> are un   </a:t>
            </a:r>
            <a:r>
              <a:rPr lang="en-US" sz="2800" kern="0" dirty="0">
                <a:solidFill>
                  <a:schemeClr val="folHlink"/>
                </a:solidFill>
              </a:rPr>
              <a:t>Log Sequence Number (LSN)</a:t>
            </a:r>
            <a:r>
              <a:rPr lang="en-US" sz="2800" kern="0" dirty="0"/>
              <a:t>. </a:t>
            </a:r>
          </a:p>
          <a:p>
            <a:pPr marL="749300" lvl="1" indent="-177800" eaLnBrk="1" hangingPunct="1"/>
            <a:r>
              <a:rPr lang="en-US" sz="2400" kern="0" dirty="0"/>
              <a:t> LSN </a:t>
            </a:r>
            <a:r>
              <a:rPr lang="en-US" sz="2400" kern="0" dirty="0" err="1"/>
              <a:t>creşte</a:t>
            </a:r>
            <a:r>
              <a:rPr lang="en-US" sz="2400" kern="0" dirty="0"/>
              <a:t> incremental 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i="1" u="sng" kern="0" dirty="0" err="1">
                <a:solidFill>
                  <a:schemeClr val="folHlink"/>
                </a:solidFill>
              </a:rPr>
              <a:t>pagin</a:t>
            </a:r>
            <a:r>
              <a:rPr lang="vi-VN" sz="2800" i="1" u="sng" kern="0" dirty="0">
                <a:solidFill>
                  <a:schemeClr val="folHlink"/>
                </a:solidFill>
              </a:rPr>
              <a:t>ă</a:t>
            </a:r>
            <a:r>
              <a:rPr lang="en-US" sz="2800" i="1" u="sng" kern="0" dirty="0">
                <a:solidFill>
                  <a:schemeClr val="folHlink"/>
                </a:solidFill>
              </a:rPr>
              <a:t> de date</a:t>
            </a:r>
            <a:r>
              <a:rPr lang="en-US" sz="2800" i="1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/>
              <a:t>conţine</a:t>
            </a:r>
            <a:r>
              <a:rPr lang="en-US" sz="2800" kern="0" dirty="0"/>
              <a:t> un</a:t>
            </a:r>
            <a:r>
              <a:rPr lang="en-US" sz="2800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pageLSN</a:t>
            </a:r>
            <a:r>
              <a:rPr lang="en-US" sz="2800" kern="0" dirty="0">
                <a:solidFill>
                  <a:schemeClr val="accent2"/>
                </a:solidFill>
              </a:rPr>
              <a:t>.</a:t>
            </a:r>
            <a:endParaRPr lang="en-US" sz="2800" kern="0" dirty="0"/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= LSN al </a:t>
            </a:r>
            <a:r>
              <a:rPr lang="en-US" sz="2400" kern="0" dirty="0" err="1"/>
              <a:t>celei</a:t>
            </a:r>
            <a:r>
              <a:rPr lang="en-US" sz="2400" kern="0" dirty="0"/>
              <a:t> </a:t>
            </a:r>
            <a:r>
              <a:rPr lang="en-US" sz="2400" kern="0" dirty="0" err="1"/>
              <a:t>mai</a:t>
            </a:r>
            <a:r>
              <a:rPr lang="en-US" sz="2400" kern="0" dirty="0"/>
              <a:t> </a:t>
            </a:r>
            <a:r>
              <a:rPr lang="en-US" sz="2400" kern="0" dirty="0" err="1"/>
              <a:t>recente</a:t>
            </a:r>
            <a:r>
              <a:rPr lang="en-US" sz="2400" kern="0" dirty="0"/>
              <a:t> </a:t>
            </a:r>
            <a:r>
              <a:rPr lang="en-US" sz="2400" i="1" kern="0" dirty="0" err="1"/>
              <a:t>intr</a:t>
            </a:r>
            <a:r>
              <a:rPr lang="vi-VN" sz="2400" i="1" kern="0" dirty="0"/>
              <a:t>ă</a:t>
            </a:r>
            <a:r>
              <a:rPr lang="en-US" sz="2400" i="1" kern="0" dirty="0" err="1"/>
              <a:t>ri</a:t>
            </a:r>
            <a:r>
              <a:rPr lang="en-US" sz="2400" i="1" kern="0" dirty="0"/>
              <a:t> din log                                             </a:t>
            </a:r>
            <a:r>
              <a:rPr lang="en-US" sz="2400" kern="0" dirty="0"/>
              <a:t>a </a:t>
            </a:r>
            <a:r>
              <a:rPr lang="en-US" sz="2400" kern="0" dirty="0" err="1"/>
              <a:t>unei</a:t>
            </a:r>
            <a:r>
              <a:rPr lang="en-US" sz="2400" kern="0" dirty="0"/>
              <a:t> </a:t>
            </a:r>
            <a:r>
              <a:rPr lang="en-US" sz="2400" kern="0" dirty="0" err="1"/>
              <a:t>modific</a:t>
            </a:r>
            <a:r>
              <a:rPr lang="vi-VN" sz="2400" kern="0" dirty="0"/>
              <a:t>ă</a:t>
            </a:r>
            <a:r>
              <a:rPr lang="en-US" sz="2400" kern="0" dirty="0" err="1"/>
              <a:t>ri</a:t>
            </a:r>
            <a:r>
              <a:rPr lang="en-US" sz="2400" kern="0" dirty="0"/>
              <a:t> din </a:t>
            </a:r>
            <a:r>
              <a:rPr lang="en-US" sz="2400" kern="0" dirty="0" err="1"/>
              <a:t>pagin</a:t>
            </a:r>
            <a:r>
              <a:rPr lang="vi-VN" sz="2400" kern="0" dirty="0"/>
              <a:t>ă</a:t>
            </a:r>
            <a:r>
              <a:rPr lang="en-US" sz="2400" kern="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Sistemul</a:t>
            </a:r>
            <a:r>
              <a:rPr lang="en-US" sz="2800" kern="0" dirty="0"/>
              <a:t> </a:t>
            </a:r>
            <a:r>
              <a:rPr lang="en-US" sz="2800" kern="0" dirty="0" err="1"/>
              <a:t>mai</a:t>
            </a:r>
            <a:r>
              <a:rPr lang="en-US" sz="2800" kern="0" dirty="0"/>
              <a:t> </a:t>
            </a:r>
            <a:r>
              <a:rPr lang="en-US" sz="2800" kern="0" dirty="0" err="1"/>
              <a:t>reţine</a:t>
            </a:r>
            <a:r>
              <a:rPr lang="en-US" sz="2800" kern="0" dirty="0"/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flushedLSN</a:t>
            </a:r>
            <a:r>
              <a:rPr lang="en-US" sz="2800" kern="0" dirty="0"/>
              <a:t>.</a:t>
            </a:r>
          </a:p>
          <a:p>
            <a:pPr marL="749300" lvl="1" indent="-177800" eaLnBrk="1" hangingPunct="1"/>
            <a:r>
              <a:rPr lang="en-US" sz="2400" kern="0" dirty="0"/>
              <a:t> LSN maxim </a:t>
            </a:r>
            <a:r>
              <a:rPr lang="en-US" sz="2400" kern="0" dirty="0" err="1"/>
              <a:t>pân</a:t>
            </a:r>
            <a:r>
              <a:rPr lang="vi-VN" sz="2400" kern="0" dirty="0"/>
              <a:t>ă</a:t>
            </a:r>
            <a:r>
              <a:rPr lang="en-US" sz="2400" kern="0" dirty="0"/>
              <a:t> la care </a:t>
            </a:r>
            <a:r>
              <a:rPr lang="en-US" sz="2400" kern="0" dirty="0" err="1"/>
              <a:t>totul</a:t>
            </a:r>
            <a:r>
              <a:rPr lang="en-US" sz="2400" kern="0" dirty="0"/>
              <a:t> e </a:t>
            </a:r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	</a:t>
            </a:r>
            <a:r>
              <a:rPr lang="en-US" sz="2400" kern="0" dirty="0" err="1"/>
              <a:t>salvat</a:t>
            </a:r>
            <a:r>
              <a:rPr lang="en-US" sz="2400" kern="0" dirty="0"/>
              <a:t> </a:t>
            </a:r>
            <a:r>
              <a:rPr lang="en-US" sz="2400" kern="0" dirty="0" err="1"/>
              <a:t>pe</a:t>
            </a:r>
            <a:r>
              <a:rPr lang="en-US" sz="2400" kern="0" dirty="0"/>
              <a:t> disc.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>
                <a:solidFill>
                  <a:schemeClr val="folHlink"/>
                </a:solidFill>
              </a:rPr>
              <a:t> </a:t>
            </a:r>
            <a:r>
              <a:rPr lang="en-US" sz="2800" u="sng" kern="0" dirty="0">
                <a:solidFill>
                  <a:schemeClr val="folHlink"/>
                </a:solidFill>
              </a:rPr>
              <a:t>WAL</a:t>
            </a:r>
            <a:r>
              <a:rPr lang="en-US" sz="2800" kern="0" dirty="0">
                <a:solidFill>
                  <a:schemeClr val="folHlink"/>
                </a:solidFill>
              </a:rPr>
              <a:t>:</a:t>
            </a:r>
            <a:endParaRPr lang="en-US" sz="2800" kern="0" dirty="0"/>
          </a:p>
          <a:p>
            <a:pPr marL="749300" lvl="1" indent="-177800" eaLnBrk="1" hangingPunct="1"/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 err="1">
                <a:solidFill>
                  <a:schemeClr val="folHlink"/>
                </a:solidFill>
              </a:rPr>
              <a:t>pageLSN</a:t>
            </a:r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>
                <a:solidFill>
                  <a:schemeClr val="folHlink"/>
                </a:solidFill>
                <a:sym typeface="Symbol" pitchFamily="18" charset="2"/>
              </a:rPr>
              <a:t> </a:t>
            </a:r>
            <a:r>
              <a:rPr lang="en-US" sz="2400" kern="0" dirty="0" err="1">
                <a:solidFill>
                  <a:schemeClr val="folHlink"/>
                </a:solidFill>
              </a:rPr>
              <a:t>flushedLSN</a:t>
            </a:r>
            <a:endParaRPr lang="en-US" sz="2400" kern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2209C45-E4B8-48EE-9D39-E2BCC7E3A2B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69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kern="0" dirty="0" err="1"/>
              <a:t>intrare</a:t>
            </a:r>
            <a:r>
              <a:rPr lang="en-US" sz="2800" kern="0" dirty="0"/>
              <a:t> are un   </a:t>
            </a:r>
            <a:r>
              <a:rPr lang="en-US" sz="2800" kern="0" dirty="0">
                <a:solidFill>
                  <a:schemeClr val="folHlink"/>
                </a:solidFill>
              </a:rPr>
              <a:t>Log Sequence Number (LSN)</a:t>
            </a:r>
            <a:r>
              <a:rPr lang="en-US" sz="2800" kern="0" dirty="0"/>
              <a:t>. </a:t>
            </a:r>
          </a:p>
          <a:p>
            <a:pPr marL="749300" lvl="1" indent="-177800" eaLnBrk="1" hangingPunct="1"/>
            <a:r>
              <a:rPr lang="en-US" sz="2400" kern="0" dirty="0"/>
              <a:t> LSN </a:t>
            </a:r>
            <a:r>
              <a:rPr lang="en-US" sz="2400" kern="0" dirty="0" err="1"/>
              <a:t>creşte</a:t>
            </a:r>
            <a:r>
              <a:rPr lang="en-US" sz="2400" kern="0" dirty="0"/>
              <a:t> incremental 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i="1" u="sng" kern="0" dirty="0" err="1">
                <a:solidFill>
                  <a:schemeClr val="folHlink"/>
                </a:solidFill>
              </a:rPr>
              <a:t>pagin</a:t>
            </a:r>
            <a:r>
              <a:rPr lang="vi-VN" sz="2800" i="1" u="sng" kern="0" dirty="0">
                <a:solidFill>
                  <a:schemeClr val="folHlink"/>
                </a:solidFill>
              </a:rPr>
              <a:t>ă</a:t>
            </a:r>
            <a:r>
              <a:rPr lang="en-US" sz="2800" i="1" u="sng" kern="0" dirty="0">
                <a:solidFill>
                  <a:schemeClr val="folHlink"/>
                </a:solidFill>
              </a:rPr>
              <a:t> de date</a:t>
            </a:r>
            <a:r>
              <a:rPr lang="en-US" sz="2800" i="1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/>
              <a:t>conţine</a:t>
            </a:r>
            <a:r>
              <a:rPr lang="en-US" sz="2800" kern="0" dirty="0"/>
              <a:t> un</a:t>
            </a:r>
            <a:r>
              <a:rPr lang="en-US" sz="2800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pageLSN</a:t>
            </a:r>
            <a:r>
              <a:rPr lang="en-US" sz="2800" kern="0" dirty="0">
                <a:solidFill>
                  <a:schemeClr val="accent2"/>
                </a:solidFill>
              </a:rPr>
              <a:t>.</a:t>
            </a:r>
            <a:endParaRPr lang="en-US" sz="2800" kern="0" dirty="0"/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= LSN al </a:t>
            </a:r>
            <a:r>
              <a:rPr lang="en-US" sz="2400" kern="0" dirty="0" err="1"/>
              <a:t>celei</a:t>
            </a:r>
            <a:r>
              <a:rPr lang="en-US" sz="2400" kern="0" dirty="0"/>
              <a:t> </a:t>
            </a:r>
            <a:r>
              <a:rPr lang="en-US" sz="2400" kern="0" dirty="0" err="1"/>
              <a:t>mai</a:t>
            </a:r>
            <a:r>
              <a:rPr lang="en-US" sz="2400" kern="0" dirty="0"/>
              <a:t> </a:t>
            </a:r>
            <a:r>
              <a:rPr lang="en-US" sz="2400" kern="0" dirty="0" err="1"/>
              <a:t>recente</a:t>
            </a:r>
            <a:r>
              <a:rPr lang="en-US" sz="2400" kern="0" dirty="0"/>
              <a:t> </a:t>
            </a:r>
            <a:r>
              <a:rPr lang="en-US" sz="2400" i="1" kern="0" dirty="0" err="1"/>
              <a:t>intr</a:t>
            </a:r>
            <a:r>
              <a:rPr lang="vi-VN" sz="2400" i="1" kern="0" dirty="0"/>
              <a:t>ă</a:t>
            </a:r>
            <a:r>
              <a:rPr lang="en-US" sz="2400" i="1" kern="0" dirty="0" err="1"/>
              <a:t>ri</a:t>
            </a:r>
            <a:r>
              <a:rPr lang="en-US" sz="2400" i="1" kern="0" dirty="0"/>
              <a:t> din log                                             </a:t>
            </a:r>
            <a:r>
              <a:rPr lang="en-US" sz="2400" kern="0" dirty="0"/>
              <a:t>a </a:t>
            </a:r>
            <a:r>
              <a:rPr lang="en-US" sz="2400" kern="0" dirty="0" err="1"/>
              <a:t>unei</a:t>
            </a:r>
            <a:r>
              <a:rPr lang="en-US" sz="2400" kern="0" dirty="0"/>
              <a:t> </a:t>
            </a:r>
            <a:r>
              <a:rPr lang="en-US" sz="2400" kern="0" dirty="0" err="1"/>
              <a:t>modific</a:t>
            </a:r>
            <a:r>
              <a:rPr lang="vi-VN" sz="2400" kern="0" dirty="0"/>
              <a:t>ă</a:t>
            </a:r>
            <a:r>
              <a:rPr lang="en-US" sz="2400" kern="0" dirty="0" err="1"/>
              <a:t>ri</a:t>
            </a:r>
            <a:r>
              <a:rPr lang="en-US" sz="2400" kern="0" dirty="0"/>
              <a:t> din </a:t>
            </a:r>
            <a:r>
              <a:rPr lang="en-US" sz="2400" kern="0" dirty="0" err="1"/>
              <a:t>pagin</a:t>
            </a:r>
            <a:r>
              <a:rPr lang="vi-VN" sz="2400" kern="0" dirty="0"/>
              <a:t>ă</a:t>
            </a:r>
            <a:r>
              <a:rPr lang="en-US" sz="2400" kern="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Sistemul</a:t>
            </a:r>
            <a:r>
              <a:rPr lang="en-US" sz="2800" kern="0" dirty="0"/>
              <a:t> </a:t>
            </a:r>
            <a:r>
              <a:rPr lang="en-US" sz="2800" kern="0" dirty="0" err="1"/>
              <a:t>mai</a:t>
            </a:r>
            <a:r>
              <a:rPr lang="en-US" sz="2800" kern="0" dirty="0"/>
              <a:t> </a:t>
            </a:r>
            <a:r>
              <a:rPr lang="en-US" sz="2800" kern="0" dirty="0" err="1"/>
              <a:t>reţine</a:t>
            </a:r>
            <a:r>
              <a:rPr lang="en-US" sz="2800" kern="0" dirty="0"/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flushedLSN</a:t>
            </a:r>
            <a:r>
              <a:rPr lang="en-US" sz="2800" kern="0" dirty="0"/>
              <a:t>.</a:t>
            </a:r>
          </a:p>
          <a:p>
            <a:pPr marL="749300" lvl="1" indent="-177800" eaLnBrk="1" hangingPunct="1"/>
            <a:r>
              <a:rPr lang="en-US" sz="2400" kern="0" dirty="0"/>
              <a:t> LSN maxim </a:t>
            </a:r>
            <a:r>
              <a:rPr lang="en-US" sz="2400" kern="0" dirty="0" err="1"/>
              <a:t>pân</a:t>
            </a:r>
            <a:r>
              <a:rPr lang="vi-VN" sz="2400" kern="0" dirty="0"/>
              <a:t>ă</a:t>
            </a:r>
            <a:r>
              <a:rPr lang="en-US" sz="2400" kern="0" dirty="0"/>
              <a:t> la care </a:t>
            </a:r>
            <a:r>
              <a:rPr lang="en-US" sz="2400" kern="0" dirty="0" err="1"/>
              <a:t>totul</a:t>
            </a:r>
            <a:r>
              <a:rPr lang="en-US" sz="2400" kern="0" dirty="0"/>
              <a:t> e </a:t>
            </a:r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	</a:t>
            </a:r>
            <a:r>
              <a:rPr lang="en-US" sz="2400" kern="0" dirty="0" err="1"/>
              <a:t>salvat</a:t>
            </a:r>
            <a:r>
              <a:rPr lang="en-US" sz="2400" kern="0" dirty="0"/>
              <a:t> </a:t>
            </a:r>
            <a:r>
              <a:rPr lang="en-US" sz="2400" kern="0" dirty="0" err="1"/>
              <a:t>pe</a:t>
            </a:r>
            <a:r>
              <a:rPr lang="en-US" sz="2400" kern="0" dirty="0"/>
              <a:t> disc.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>
                <a:solidFill>
                  <a:schemeClr val="folHlink"/>
                </a:solidFill>
              </a:rPr>
              <a:t> </a:t>
            </a:r>
            <a:r>
              <a:rPr lang="en-US" sz="2800" u="sng" kern="0" dirty="0">
                <a:solidFill>
                  <a:schemeClr val="folHlink"/>
                </a:solidFill>
              </a:rPr>
              <a:t>WAL</a:t>
            </a:r>
            <a:r>
              <a:rPr lang="en-US" sz="2800" kern="0" dirty="0">
                <a:solidFill>
                  <a:schemeClr val="folHlink"/>
                </a:solidFill>
              </a:rPr>
              <a:t>:</a:t>
            </a:r>
            <a:endParaRPr lang="en-US" sz="2800" kern="0" dirty="0"/>
          </a:p>
          <a:p>
            <a:pPr marL="749300" lvl="1" indent="-177800" eaLnBrk="1" hangingPunct="1"/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 err="1">
                <a:solidFill>
                  <a:schemeClr val="folHlink"/>
                </a:solidFill>
              </a:rPr>
              <a:t>pageLSN</a:t>
            </a:r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>
                <a:solidFill>
                  <a:schemeClr val="folHlink"/>
                </a:solidFill>
                <a:sym typeface="Symbol" pitchFamily="18" charset="2"/>
              </a:rPr>
              <a:t> </a:t>
            </a:r>
            <a:r>
              <a:rPr lang="en-US" sz="2400" kern="0" dirty="0" err="1">
                <a:solidFill>
                  <a:schemeClr val="folHlink"/>
                </a:solidFill>
              </a:rPr>
              <a:t>flushedLSN</a:t>
            </a:r>
            <a:endParaRPr lang="en-US" sz="2400" kern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2209C45-E4B8-48EE-9D39-E2BCC7E3A2B7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451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kern="0" dirty="0" err="1"/>
              <a:t>intrare</a:t>
            </a:r>
            <a:r>
              <a:rPr lang="en-US" sz="2800" kern="0" dirty="0"/>
              <a:t> are un   </a:t>
            </a:r>
            <a:r>
              <a:rPr lang="en-US" sz="2800" kern="0" dirty="0">
                <a:solidFill>
                  <a:schemeClr val="folHlink"/>
                </a:solidFill>
              </a:rPr>
              <a:t>Log Sequence Number (LSN)</a:t>
            </a:r>
            <a:r>
              <a:rPr lang="en-US" sz="2800" kern="0" dirty="0"/>
              <a:t>. </a:t>
            </a:r>
          </a:p>
          <a:p>
            <a:pPr marL="749300" lvl="1" indent="-177800" eaLnBrk="1" hangingPunct="1"/>
            <a:r>
              <a:rPr lang="en-US" sz="2400" kern="0" dirty="0"/>
              <a:t> LSN </a:t>
            </a:r>
            <a:r>
              <a:rPr lang="en-US" sz="2400" kern="0" dirty="0" err="1"/>
              <a:t>creşte</a:t>
            </a:r>
            <a:r>
              <a:rPr lang="en-US" sz="2400" kern="0" dirty="0"/>
              <a:t> incremental 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i="1" u="sng" kern="0" dirty="0" err="1">
                <a:solidFill>
                  <a:schemeClr val="folHlink"/>
                </a:solidFill>
              </a:rPr>
              <a:t>pagin</a:t>
            </a:r>
            <a:r>
              <a:rPr lang="vi-VN" sz="2800" i="1" u="sng" kern="0" dirty="0">
                <a:solidFill>
                  <a:schemeClr val="folHlink"/>
                </a:solidFill>
              </a:rPr>
              <a:t>ă</a:t>
            </a:r>
            <a:r>
              <a:rPr lang="en-US" sz="2800" i="1" u="sng" kern="0" dirty="0">
                <a:solidFill>
                  <a:schemeClr val="folHlink"/>
                </a:solidFill>
              </a:rPr>
              <a:t> de date</a:t>
            </a:r>
            <a:r>
              <a:rPr lang="en-US" sz="2800" i="1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/>
              <a:t>conţine</a:t>
            </a:r>
            <a:r>
              <a:rPr lang="en-US" sz="2800" kern="0" dirty="0"/>
              <a:t> un</a:t>
            </a:r>
            <a:r>
              <a:rPr lang="en-US" sz="2800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pageLSN</a:t>
            </a:r>
            <a:r>
              <a:rPr lang="en-US" sz="2800" kern="0" dirty="0">
                <a:solidFill>
                  <a:schemeClr val="accent2"/>
                </a:solidFill>
              </a:rPr>
              <a:t>.</a:t>
            </a:r>
            <a:endParaRPr lang="en-US" sz="2800" kern="0" dirty="0"/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= LSN al </a:t>
            </a:r>
            <a:r>
              <a:rPr lang="en-US" sz="2400" kern="0" dirty="0" err="1"/>
              <a:t>celei</a:t>
            </a:r>
            <a:r>
              <a:rPr lang="en-US" sz="2400" kern="0" dirty="0"/>
              <a:t> </a:t>
            </a:r>
            <a:r>
              <a:rPr lang="en-US" sz="2400" kern="0" dirty="0" err="1"/>
              <a:t>mai</a:t>
            </a:r>
            <a:r>
              <a:rPr lang="en-US" sz="2400" kern="0" dirty="0"/>
              <a:t> </a:t>
            </a:r>
            <a:r>
              <a:rPr lang="en-US" sz="2400" kern="0" dirty="0" err="1"/>
              <a:t>recente</a:t>
            </a:r>
            <a:r>
              <a:rPr lang="en-US" sz="2400" kern="0" dirty="0"/>
              <a:t> </a:t>
            </a:r>
            <a:r>
              <a:rPr lang="en-US" sz="2400" i="1" kern="0" dirty="0" err="1"/>
              <a:t>intr</a:t>
            </a:r>
            <a:r>
              <a:rPr lang="vi-VN" sz="2400" i="1" kern="0" dirty="0"/>
              <a:t>ă</a:t>
            </a:r>
            <a:r>
              <a:rPr lang="en-US" sz="2400" i="1" kern="0" dirty="0" err="1"/>
              <a:t>ri</a:t>
            </a:r>
            <a:r>
              <a:rPr lang="en-US" sz="2400" i="1" kern="0" dirty="0"/>
              <a:t> din log                                             </a:t>
            </a:r>
            <a:r>
              <a:rPr lang="en-US" sz="2400" kern="0" dirty="0"/>
              <a:t>a </a:t>
            </a:r>
            <a:r>
              <a:rPr lang="en-US" sz="2400" kern="0" dirty="0" err="1"/>
              <a:t>unei</a:t>
            </a:r>
            <a:r>
              <a:rPr lang="en-US" sz="2400" kern="0" dirty="0"/>
              <a:t> </a:t>
            </a:r>
            <a:r>
              <a:rPr lang="en-US" sz="2400" kern="0" dirty="0" err="1"/>
              <a:t>modific</a:t>
            </a:r>
            <a:r>
              <a:rPr lang="vi-VN" sz="2400" kern="0" dirty="0"/>
              <a:t>ă</a:t>
            </a:r>
            <a:r>
              <a:rPr lang="en-US" sz="2400" kern="0" dirty="0" err="1"/>
              <a:t>ri</a:t>
            </a:r>
            <a:r>
              <a:rPr lang="en-US" sz="2400" kern="0" dirty="0"/>
              <a:t> din </a:t>
            </a:r>
            <a:r>
              <a:rPr lang="en-US" sz="2400" kern="0" dirty="0" err="1"/>
              <a:t>pagin</a:t>
            </a:r>
            <a:r>
              <a:rPr lang="vi-VN" sz="2400" kern="0" dirty="0"/>
              <a:t>ă</a:t>
            </a:r>
            <a:r>
              <a:rPr lang="en-US" sz="2400" kern="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Sistemul</a:t>
            </a:r>
            <a:r>
              <a:rPr lang="en-US" sz="2800" kern="0" dirty="0"/>
              <a:t> </a:t>
            </a:r>
            <a:r>
              <a:rPr lang="en-US" sz="2800" kern="0" dirty="0" err="1"/>
              <a:t>mai</a:t>
            </a:r>
            <a:r>
              <a:rPr lang="en-US" sz="2800" kern="0" dirty="0"/>
              <a:t> </a:t>
            </a:r>
            <a:r>
              <a:rPr lang="en-US" sz="2800" kern="0" dirty="0" err="1"/>
              <a:t>reţine</a:t>
            </a:r>
            <a:r>
              <a:rPr lang="en-US" sz="2800" kern="0" dirty="0"/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flushedLSN</a:t>
            </a:r>
            <a:r>
              <a:rPr lang="en-US" sz="2800" kern="0" dirty="0"/>
              <a:t>.</a:t>
            </a:r>
          </a:p>
          <a:p>
            <a:pPr marL="749300" lvl="1" indent="-177800" eaLnBrk="1" hangingPunct="1"/>
            <a:r>
              <a:rPr lang="en-US" sz="2400" kern="0" dirty="0"/>
              <a:t> LSN maxim </a:t>
            </a:r>
            <a:r>
              <a:rPr lang="en-US" sz="2400" kern="0" dirty="0" err="1"/>
              <a:t>pân</a:t>
            </a:r>
            <a:r>
              <a:rPr lang="vi-VN" sz="2400" kern="0" dirty="0"/>
              <a:t>ă</a:t>
            </a:r>
            <a:r>
              <a:rPr lang="en-US" sz="2400" kern="0" dirty="0"/>
              <a:t> la care </a:t>
            </a:r>
            <a:r>
              <a:rPr lang="en-US" sz="2400" kern="0" dirty="0" err="1"/>
              <a:t>totul</a:t>
            </a:r>
            <a:r>
              <a:rPr lang="en-US" sz="2400" kern="0" dirty="0"/>
              <a:t> e </a:t>
            </a:r>
          </a:p>
          <a:p>
            <a:pPr marL="571500" lvl="1" indent="0" eaLnBrk="1" hangingPunct="1">
              <a:buFont typeface="Wingdings" pitchFamily="2" charset="2"/>
              <a:buNone/>
            </a:pPr>
            <a:r>
              <a:rPr lang="en-US" sz="2400" kern="0" dirty="0"/>
              <a:t>	</a:t>
            </a:r>
            <a:r>
              <a:rPr lang="en-US" sz="2400" kern="0" dirty="0" err="1"/>
              <a:t>salvat</a:t>
            </a:r>
            <a:r>
              <a:rPr lang="en-US" sz="2400" kern="0" dirty="0"/>
              <a:t> </a:t>
            </a:r>
            <a:r>
              <a:rPr lang="en-US" sz="2400" kern="0" dirty="0" err="1"/>
              <a:t>pe</a:t>
            </a:r>
            <a:r>
              <a:rPr lang="en-US" sz="2400" kern="0" dirty="0"/>
              <a:t> disc.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>
                <a:solidFill>
                  <a:schemeClr val="folHlink"/>
                </a:solidFill>
              </a:rPr>
              <a:t> </a:t>
            </a:r>
            <a:r>
              <a:rPr lang="en-US" sz="2800" u="sng" kern="0" dirty="0">
                <a:solidFill>
                  <a:schemeClr val="folHlink"/>
                </a:solidFill>
              </a:rPr>
              <a:t>WAL</a:t>
            </a:r>
            <a:r>
              <a:rPr lang="en-US" sz="2800" kern="0" dirty="0">
                <a:solidFill>
                  <a:schemeClr val="folHlink"/>
                </a:solidFill>
              </a:rPr>
              <a:t>:</a:t>
            </a:r>
            <a:endParaRPr lang="en-US" sz="2800" kern="0" dirty="0"/>
          </a:p>
          <a:p>
            <a:pPr marL="749300" lvl="1" indent="-177800" eaLnBrk="1" hangingPunct="1"/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 err="1">
                <a:solidFill>
                  <a:schemeClr val="folHlink"/>
                </a:solidFill>
              </a:rPr>
              <a:t>pageLSN</a:t>
            </a:r>
            <a:r>
              <a:rPr lang="en-US" sz="2400" kern="0" dirty="0">
                <a:solidFill>
                  <a:schemeClr val="folHlink"/>
                </a:solidFill>
              </a:rPr>
              <a:t> </a:t>
            </a:r>
            <a:r>
              <a:rPr lang="en-US" sz="2400" kern="0" dirty="0">
                <a:solidFill>
                  <a:schemeClr val="folHlink"/>
                </a:solidFill>
                <a:sym typeface="Symbol" pitchFamily="18" charset="2"/>
              </a:rPr>
              <a:t> </a:t>
            </a:r>
            <a:r>
              <a:rPr lang="en-US" sz="2400" kern="0" dirty="0" err="1">
                <a:solidFill>
                  <a:schemeClr val="folHlink"/>
                </a:solidFill>
              </a:rPr>
              <a:t>flushedLSN</a:t>
            </a:r>
            <a:endParaRPr lang="en-US" sz="2400" kern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2209C45-E4B8-48EE-9D39-E2BCC7E3A2B7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598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799193D6-C198-474F-8AFD-325E8CCE54BF}" type="slidenum">
              <a:rPr lang="en-US" sz="1200" smtClean="0"/>
              <a:pPr eaLnBrk="1" hangingPunct="1">
                <a:defRPr/>
              </a:pPr>
              <a:t>3</a:t>
            </a:fld>
            <a:endParaRPr 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Probleme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: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Tipuri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(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întrerupere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reţea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oprire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“sub-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sunt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executate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diferite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trebuie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ne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asigur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m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nici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  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necesar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protocol de </a:t>
            </a:r>
            <a:r>
              <a:rPr lang="en-US" sz="2800" dirty="0" err="1">
                <a:solidFill>
                  <a:schemeClr val="folHlink"/>
                </a:solidFill>
                <a:latin typeface="Book Antiqua" pitchFamily="18" charset="0"/>
              </a:rPr>
              <a:t>comitere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Fiecare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site 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propriul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log (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asem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tor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SGBD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centralizat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) la care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loga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plus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acţiunile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protocolului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comitere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407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799193D6-C198-474F-8AFD-325E8CCE54BF}" type="slidenum">
              <a:rPr lang="en-US" sz="1200" smtClean="0"/>
              <a:pPr eaLnBrk="1" hangingPunct="1">
                <a:defRPr/>
              </a:pPr>
              <a:t>4</a:t>
            </a:fld>
            <a:endParaRPr 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Probleme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: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Tipuri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(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întrerupere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reţea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oprire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“sub-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transacţii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sunt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executate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diferite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trebuie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ne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asigur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m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nici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  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necesar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protocol de </a:t>
            </a:r>
            <a:r>
              <a:rPr lang="en-US" sz="2800" dirty="0" err="1">
                <a:solidFill>
                  <a:schemeClr val="folHlink"/>
                </a:solidFill>
                <a:latin typeface="Book Antiqua" pitchFamily="18" charset="0"/>
              </a:rPr>
              <a:t>comitere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Fiecare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site 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propriul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log (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asem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tor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SGBD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centralizat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) la care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loga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plus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acţiunile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protocolului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comitere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869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143CD0FE-1A02-4FA7-A5A6-F6786648EBDD}" type="slidenum">
              <a:rPr lang="en-US" sz="1200" smtClean="0"/>
              <a:pPr eaLnBrk="1" hangingPunct="1">
                <a:defRPr/>
              </a:pPr>
              <a:t>5</a:t>
            </a:fld>
            <a:endParaRPr lang="en-US" sz="1200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49544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6BA1617D-B739-486B-A6D3-99993C2F685E}" type="slidenum">
              <a:rPr lang="en-US" sz="1200" smtClean="0"/>
              <a:pPr eaLnBrk="1" hangingPunct="1">
                <a:defRPr/>
              </a:pPr>
              <a:t>6</a:t>
            </a:fld>
            <a:endParaRPr lang="en-US" sz="1200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62912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649251B4-C99F-4AF8-B405-F799A6C5ABC3}" type="slidenum">
              <a:rPr lang="en-US" sz="1200" smtClean="0"/>
              <a:pPr eaLnBrk="1" hangingPunct="1">
                <a:defRPr/>
              </a:pPr>
              <a:t>7</a:t>
            </a:fld>
            <a:endParaRPr lang="en-US" sz="1200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47136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E3BFA33D-45C0-4A14-B81C-9873B93702B0}" type="slidenum">
              <a:rPr lang="en-US" sz="1200" smtClean="0"/>
              <a:pPr eaLnBrk="1" hangingPunct="1">
                <a:defRPr/>
              </a:pPr>
              <a:t>8</a:t>
            </a:fld>
            <a:endParaRPr lang="en-US" sz="120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72957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A37DABEA-7899-4FC7-B083-276DB384754B}" type="slidenum">
              <a:rPr lang="en-US" sz="1200" smtClean="0"/>
              <a:pPr eaLnBrk="1" hangingPunct="1">
                <a:defRPr/>
              </a:pPr>
              <a:t>9</a:t>
            </a:fld>
            <a:endParaRPr lang="en-US" sz="120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269599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defRPr/>
            </a:pPr>
            <a:fld id="{A37DABEA-7899-4FC7-B083-276DB384754B}" type="slidenum">
              <a:rPr lang="en-US" sz="1200" smtClean="0"/>
              <a:pPr eaLnBrk="1" hangingPunct="1">
                <a:defRPr/>
              </a:pPr>
              <a:t>10</a:t>
            </a:fld>
            <a:endParaRPr lang="en-US" sz="120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  <a:buFont typeface="Monotype Sorts"/>
              <a:buChar char="*"/>
            </a:pPr>
            <a:r>
              <a:rPr kumimoji="0" lang="en-US"/>
              <a:t> </a:t>
            </a:r>
            <a:r>
              <a:rPr kumimoji="0" lang="en-US" i="1">
                <a:solidFill>
                  <a:schemeClr val="tx2"/>
                </a:solidFill>
              </a:rPr>
              <a:t>Powerful variants of these commands are available; more later!</a:t>
            </a:r>
          </a:p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69510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39" name="Rectangle 6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5181601" y="2743201"/>
            <a:ext cx="5916084" cy="3114675"/>
          </a:xfrm>
          <a:prstGeom prst="rect">
            <a:avLst/>
          </a:prstGeo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46675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9A5B-F83B-42FA-B185-33D953655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E3BC6-8D9D-43CF-A054-9414EC41D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54035-081C-4FBE-AA94-758B664CDB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5136C-48C9-4BE2-8343-E785DA24A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9D04C1-889A-4BC2-821B-857DEA73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60022C-7483-40DF-84E1-A3A14405E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9514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2132E-CB88-473F-82DC-F946C72CD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D2A2D0-8410-45FC-B89A-884E311D42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F3AF36-4D92-4303-A9BC-3B350767D0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D23A3-D3DE-4AC8-8AED-15F38B442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06685-E202-476D-81F8-B42CDD17B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D594A-9180-4A59-A5E1-4883A44D3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19154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5C2CA-3139-4BF4-B00F-4704A18C8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C27C25-3D92-4861-BAAB-A23F20B05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C1FA5-B35C-47B7-B47C-EEF7FFDF0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178D4-686C-4635-A7A9-2600B2388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3AF52-C6DC-492E-B7BF-17728DEFF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42922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A9F65B-A2E4-4ECC-BB76-78E2802060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F8270-6DDC-4EE0-A24A-5F06C7AB2F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58FE3-2E99-4192-8611-E18D0F8C4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F283A-DD9A-44F2-AD3E-5A778CC05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B6EBD-9BB9-4C2B-82C5-94CD1D0B6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091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5116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36E11-8833-4D20-A6AC-028168ED5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E32C17-70C2-4B42-8362-5BC277B8EF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05031-880F-4428-A3CC-887024375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39E7E-064B-4F99-BAB3-C1A40EE5B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B9459-80B0-4F40-9FE1-8BA302FA6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7893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5EDE7-DCF4-4A3B-BA78-4E1B3BD9B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BFA03-7025-48D7-BCD2-A73874926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CF087-1995-4961-8301-64C7784D3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CB9A4-53A6-443E-BDFF-5B5E92380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F7DBD-95B4-4524-8694-5130FBC78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85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ECCFE-3906-49E3-B7E6-1846BCF55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986BA-DDC1-4FC0-8669-BF3CA20EE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22125-9073-4318-9270-33A5F136C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DDB12-B6FF-4AE6-9541-6F67585E7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596AE-0D87-4FA0-9820-EBB3D5C68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179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DECE2-FF57-4DD8-95AE-8AD38F78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0CFB6-8C93-4276-A4DE-A8A25F387B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B69046-8A73-4249-AC69-3015F3A0E0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5AC89D-FFBD-46F1-939C-C1FAAC2C6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7CC363-5E54-4826-A9FB-227503E33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BF2BF-FE2F-4EDA-B15D-B73886C7F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2266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6098A-164A-45B4-8F0B-CA28A555D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521CD-261C-4EA3-96D9-D52A9DCEB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29D499-7A2B-444B-B055-ACF441D1C8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9E9E5A-95A3-4DE5-B193-7D9DEFBAF3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FB3C6B-1DE6-43D0-9F4D-3D64C4263C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CF8348-6AC6-42B7-B289-D5EEBB20F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D15690-510F-4916-B4F1-9B0973CA8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E66726-B856-45E9-B189-F9E67689E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392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D3AF9-81B6-46AD-80FF-04416E5E4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1A61AA-5BD7-47CC-9BC3-AE12FBD0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306B4-3AF6-4146-ADBD-DE23D3A99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16024-76DB-4B9C-95BE-1373A214E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8504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1ADA66-207B-4081-952D-443295920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56D72E-7B7F-497B-874E-9B1DCF75C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C4780-B36A-49E1-B5CD-5AE26E756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9009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Book Antiqua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75000"/>
        <a:buFont typeface="Wingdings" pitchFamily="2" charset="2"/>
        <a:buChar char="n"/>
        <a:defRPr sz="3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70000"/>
        <a:buFont typeface="Wingdings" pitchFamily="2" charset="2"/>
        <a:buChar char="n"/>
        <a:defRPr sz="2800">
          <a:solidFill>
            <a:schemeClr val="tx2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sz="2400">
          <a:solidFill>
            <a:schemeClr val="tx2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2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5000"/>
        <a:buChar char="•"/>
        <a:defRPr sz="2000">
          <a:solidFill>
            <a:schemeClr val="tx2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85000"/>
        <a:buChar char="•"/>
        <a:defRPr sz="2000">
          <a:solidFill>
            <a:schemeClr val="tx2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85000"/>
        <a:buChar char="•"/>
        <a:defRPr sz="2000">
          <a:solidFill>
            <a:schemeClr val="tx2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85000"/>
        <a:buChar char="•"/>
        <a:defRPr sz="2000">
          <a:solidFill>
            <a:schemeClr val="tx2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85000"/>
        <a:buChar char="•"/>
        <a:defRPr sz="20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7B50ED-2207-4F35-ACE2-88087C35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2B7822-E7EA-478F-BE8A-CEE55DDDB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76E81-C46D-4339-AA26-D7E0FE0DA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BF56A-1CFE-4786-B7AC-70B02FDA6E56}" type="datetimeFigureOut">
              <a:rPr lang="en-GB" smtClean="0"/>
              <a:t>14/11/2023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AC3B5-906B-4FB2-B150-691A57A912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21AD2-BA4D-4A9A-B0DA-4047217FF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01D35-145A-4EED-B262-B048E8B8A2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3862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B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>
            <a:extLst>
              <a:ext uri="{FF2B5EF4-FFF2-40B4-BE49-F238E27FC236}">
                <a16:creationId xmlns:a16="http://schemas.microsoft.com/office/drawing/2014/main" id="{84FEBB7C-E1C8-4DAD-8087-87548D9D335E}"/>
              </a:ext>
            </a:extLst>
          </p:cNvPr>
          <p:cNvSpPr txBox="1">
            <a:spLocks noChangeArrowheads="1"/>
          </p:cNvSpPr>
          <p:nvPr/>
        </p:nvSpPr>
        <p:spPr>
          <a:xfrm>
            <a:off x="11031538" y="5351254"/>
            <a:ext cx="914400" cy="157003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5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9161D560-1E63-4EB8-8911-97118B5AF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3185" y="1415526"/>
            <a:ext cx="7983538" cy="2883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2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2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2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Book Antiqua" panose="02040602050305030304" pitchFamily="18" charset="0"/>
                <a:ea typeface="+mn-ea"/>
                <a:cs typeface="Arial" panose="020B0604020202020204" pitchFamily="34" charset="0"/>
              </a:rPr>
              <a:t>Recuperarea</a:t>
            </a:r>
            <a:r>
              <a:rPr kumimoji="0" lang="en-US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Book Antiqua" panose="02040602050305030304" pitchFamily="18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en-US" alt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Book Antiqua" panose="02040602050305030304" pitchFamily="18" charset="0"/>
                <a:ea typeface="+mn-ea"/>
                <a:cs typeface="Arial" panose="020B0604020202020204" pitchFamily="34" charset="0"/>
              </a:rPr>
              <a:t>datelor</a:t>
            </a:r>
            <a:endParaRPr kumimoji="0" lang="en-US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Book Antiqua" panose="02040602050305030304" pitchFamily="18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693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1" y="381000"/>
            <a:ext cx="9915526" cy="641350"/>
          </a:xfrm>
        </p:spPr>
        <p:txBody>
          <a:bodyPr/>
          <a:lstStyle/>
          <a:p>
            <a:pPr eaLnBrk="1" hangingPunct="1"/>
            <a:r>
              <a:rPr lang="en-US" dirty="0"/>
              <a:t>2PC – </a:t>
            </a:r>
            <a:r>
              <a:rPr lang="en-US" dirty="0" err="1"/>
              <a:t>Recuperarea</a:t>
            </a:r>
            <a:r>
              <a:rPr lang="en-US" dirty="0"/>
              <a:t> </a:t>
            </a:r>
            <a:r>
              <a:rPr lang="en-US" dirty="0" err="1"/>
              <a:t>datelor</a:t>
            </a:r>
            <a:endParaRPr lang="bg-BG" dirty="0"/>
          </a:p>
        </p:txBody>
      </p:sp>
      <p:sp>
        <p:nvSpPr>
          <p:cNvPr id="18436" name="Rectangle 3"/>
          <p:cNvSpPr>
            <a:spLocks noChangeArrowheads="1"/>
          </p:cNvSpPr>
          <p:nvPr/>
        </p:nvSpPr>
        <p:spPr bwMode="auto">
          <a:xfrm>
            <a:off x="609600" y="2133600"/>
            <a:ext cx="110490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avem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3200" dirty="0">
                <a:solidFill>
                  <a:schemeClr val="folHlink"/>
                </a:solidFill>
                <a:latin typeface="Book Antiqua" pitchFamily="18" charset="0"/>
              </a:rPr>
              <a:t>prepare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logat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pentru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T,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>
                <a:solidFill>
                  <a:schemeClr val="folHlink"/>
                </a:solidFill>
                <a:latin typeface="Book Antiqua" pitchFamily="18" charset="0"/>
              </a:rPr>
              <a:t>commit/abort,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iar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site-ul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subordonat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lui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T.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ro-RO" sz="2800" dirty="0">
                <a:solidFill>
                  <a:schemeClr val="tx2"/>
                </a:solidFill>
                <a:latin typeface="Book Antiqua" pitchFamily="18" charset="0"/>
              </a:rPr>
              <a:t>s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contacteaz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ro-RO" sz="2800" dirty="0">
                <a:solidFill>
                  <a:schemeClr val="tx2"/>
                </a:solidFill>
                <a:latin typeface="Book Antiqua" pitchFamily="18" charset="0"/>
              </a:rPr>
              <a:t>î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n mod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repetat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pentru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verificarea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rii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lui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T,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apoi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b="1" dirty="0">
                <a:solidFill>
                  <a:schemeClr val="folHlink"/>
                </a:solidFill>
                <a:latin typeface="Book Antiqua" pitchFamily="18" charset="0"/>
              </a:rPr>
              <a:t>commit/abort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log rec + redo/undo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aplicat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asupra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lui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T;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b="1" dirty="0">
                <a:solidFill>
                  <a:schemeClr val="folHlink"/>
                </a:solidFill>
                <a:latin typeface="Book Antiqua" pitchFamily="18" charset="0"/>
              </a:rPr>
              <a:t>end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log.</a:t>
            </a:r>
          </a:p>
        </p:txBody>
      </p:sp>
    </p:spTree>
    <p:extLst>
      <p:ext uri="{BB962C8B-B14F-4D97-AF65-F5344CB8AC3E}">
        <p14:creationId xmlns:p14="http://schemas.microsoft.com/office/powerpoint/2010/main" val="2366574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457201" y="381000"/>
            <a:ext cx="9839326" cy="641350"/>
          </a:xfrm>
        </p:spPr>
        <p:txBody>
          <a:bodyPr/>
          <a:lstStyle/>
          <a:p>
            <a:pPr eaLnBrk="1" hangingPunct="1"/>
            <a:r>
              <a:rPr lang="en-US" dirty="0"/>
              <a:t>2PC – </a:t>
            </a:r>
            <a:r>
              <a:rPr lang="en-US" dirty="0" err="1"/>
              <a:t>Recuperarea</a:t>
            </a:r>
            <a:r>
              <a:rPr lang="en-US" dirty="0"/>
              <a:t> </a:t>
            </a:r>
            <a:r>
              <a:rPr lang="en-US" dirty="0" err="1"/>
              <a:t>datelor</a:t>
            </a:r>
            <a:endParaRPr lang="bg-BG" dirty="0"/>
          </a:p>
        </p:txBody>
      </p:sp>
      <p:sp>
        <p:nvSpPr>
          <p:cNvPr id="18436" name="Rectangle 3"/>
          <p:cNvSpPr>
            <a:spLocks noChangeArrowheads="1"/>
          </p:cNvSpPr>
          <p:nvPr/>
        </p:nvSpPr>
        <p:spPr bwMode="auto">
          <a:xfrm>
            <a:off x="1066800" y="2819400"/>
            <a:ext cx="109728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apare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nici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m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car un </a:t>
            </a:r>
            <a:r>
              <a:rPr lang="en-US" sz="3200" dirty="0">
                <a:solidFill>
                  <a:schemeClr val="folHlink"/>
                </a:solidFill>
                <a:latin typeface="Book Antiqua" pitchFamily="18" charset="0"/>
              </a:rPr>
              <a:t>prepare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log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T, T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termina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unilaterar</a:t>
            </a:r>
            <a:endParaRPr lang="en-US" sz="3200" dirty="0">
              <a:solidFill>
                <a:schemeClr val="tx2"/>
              </a:solidFill>
              <a:latin typeface="Book Antiqua" pitchFamily="18" charset="0"/>
            </a:endParaRP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Acest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fi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chiar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!  </a:t>
            </a:r>
            <a:endParaRPr lang="bg-BG" sz="2800" dirty="0"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600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1" y="381000"/>
            <a:ext cx="9763126" cy="641350"/>
          </a:xfrm>
        </p:spPr>
        <p:txBody>
          <a:bodyPr/>
          <a:lstStyle/>
          <a:p>
            <a:pPr eaLnBrk="1" hangingPunct="1"/>
            <a:r>
              <a:rPr lang="en-GB" dirty="0"/>
              <a:t>2PC - Bloc</a:t>
            </a:r>
            <a:r>
              <a:rPr lang="vi-VN" dirty="0"/>
              <a:t>ă</a:t>
            </a:r>
            <a:r>
              <a:rPr lang="en-US" dirty="0" err="1"/>
              <a:t>ri</a:t>
            </a:r>
            <a:endParaRPr lang="bg-BG" dirty="0"/>
          </a:p>
        </p:txBody>
      </p:sp>
      <p:sp>
        <p:nvSpPr>
          <p:cNvPr id="19461" name="Rectangle 3"/>
          <p:cNvSpPr>
            <a:spLocks noChangeArrowheads="1"/>
          </p:cNvSpPr>
          <p:nvPr/>
        </p:nvSpPr>
        <p:spPr bwMode="auto">
          <a:xfrm>
            <a:off x="685800" y="1524000"/>
            <a:ext cx="11049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Când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T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eşueaz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,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subordonaţii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care au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votat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>
                <a:solidFill>
                  <a:srgbClr val="4F36D0"/>
                </a:solidFill>
                <a:latin typeface="Book Antiqua" pitchFamily="18" charset="0"/>
              </a:rPr>
              <a:t>yes 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nu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putea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decide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termine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cu </a:t>
            </a:r>
            <a:r>
              <a:rPr lang="en-US" sz="3200" i="1" dirty="0">
                <a:solidFill>
                  <a:schemeClr val="tx2"/>
                </a:solidFill>
                <a:latin typeface="Book Antiqua" pitchFamily="18" charset="0"/>
              </a:rPr>
              <a:t>commit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i="1" dirty="0">
                <a:solidFill>
                  <a:schemeClr val="tx2"/>
                </a:solidFill>
                <a:latin typeface="Book Antiqua" pitchFamily="18" charset="0"/>
              </a:rPr>
              <a:t>abort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pân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când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îşi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revine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T 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s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u="sng" dirty="0" err="1">
                <a:solidFill>
                  <a:schemeClr val="tx2"/>
                </a:solidFill>
                <a:latin typeface="Book Antiqua" pitchFamily="18" charset="0"/>
              </a:rPr>
              <a:t>blocat</a:t>
            </a:r>
            <a:r>
              <a:rPr lang="en-US" sz="3200" u="sng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Chiar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toţi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subordonaţii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putea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comunica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între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(prin extra info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transmis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 cu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mesajul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>
                <a:solidFill>
                  <a:srgbClr val="4F36D0"/>
                </a:solidFill>
                <a:latin typeface="Book Antiqua" pitchFamily="18" charset="0"/>
              </a:rPr>
              <a:t>prepare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)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r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mân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blocaţi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pân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când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din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transmite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>
                <a:solidFill>
                  <a:srgbClr val="4F36D0"/>
                </a:solidFill>
                <a:latin typeface="Book Antiqua" pitchFamily="18" charset="0"/>
              </a:rPr>
              <a:t>no.</a:t>
            </a:r>
            <a:endParaRPr lang="bg-BG" dirty="0">
              <a:latin typeface="Book Antiqua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1" y="381000"/>
            <a:ext cx="9915526" cy="641350"/>
          </a:xfrm>
        </p:spPr>
        <p:txBody>
          <a:bodyPr/>
          <a:lstStyle/>
          <a:p>
            <a:pPr eaLnBrk="1" hangingPunct="1"/>
            <a:r>
              <a:rPr lang="en-GB" dirty="0"/>
              <a:t>2PC - </a:t>
            </a:r>
            <a:r>
              <a:rPr lang="en-GB" dirty="0" err="1"/>
              <a:t>Eşuarea</a:t>
            </a:r>
            <a:r>
              <a:rPr lang="en-GB" dirty="0"/>
              <a:t> </a:t>
            </a:r>
            <a:r>
              <a:rPr lang="en-GB" dirty="0" err="1"/>
              <a:t>reţelei</a:t>
            </a:r>
            <a:r>
              <a:rPr lang="en-GB" dirty="0"/>
              <a:t> /a </a:t>
            </a:r>
            <a:r>
              <a:rPr lang="en-GB" dirty="0" err="1"/>
              <a:t>unui</a:t>
            </a:r>
            <a:r>
              <a:rPr lang="en-GB" dirty="0"/>
              <a:t> site</a:t>
            </a:r>
            <a:endParaRPr lang="bg-BG" dirty="0"/>
          </a:p>
        </p:txBody>
      </p:sp>
      <p:sp>
        <p:nvSpPr>
          <p:cNvPr id="20484" name="Rectangle 3"/>
          <p:cNvSpPr>
            <a:spLocks noChangeArrowheads="1"/>
          </p:cNvSpPr>
          <p:nvPr/>
        </p:nvSpPr>
        <p:spPr bwMode="auto">
          <a:xfrm>
            <a:off x="342900" y="2133600"/>
            <a:ext cx="11506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un site nu r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spunde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timpul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derul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rii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protocolului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comitere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T: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ul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curent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T, T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va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trebui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întrerupt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ul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curent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subordonat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nu a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transmis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înc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yes,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T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va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trebui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întrerupt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ul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curent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ro-RO" sz="2800" dirty="0">
                <a:solidFill>
                  <a:schemeClr val="tx2"/>
                </a:solidFill>
                <a:latin typeface="Book Antiqua" pitchFamily="18" charset="0"/>
              </a:rPr>
              <a:t>este 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un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subordonat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şi a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transmis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yes,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blocat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pân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â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nd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spunde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4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762001" y="381000"/>
            <a:ext cx="9534526" cy="641350"/>
          </a:xfrm>
        </p:spPr>
        <p:txBody>
          <a:bodyPr/>
          <a:lstStyle/>
          <a:p>
            <a:pPr eaLnBrk="1" hangingPunct="1"/>
            <a:r>
              <a:rPr lang="en-GB" dirty="0"/>
              <a:t>2PC - </a:t>
            </a:r>
            <a:r>
              <a:rPr lang="en-GB" dirty="0" err="1"/>
              <a:t>Observaţii</a:t>
            </a:r>
            <a:r>
              <a:rPr lang="en-GB" dirty="0"/>
              <a:t> </a:t>
            </a:r>
            <a:endParaRPr lang="bg-BG" dirty="0"/>
          </a:p>
        </p:txBody>
      </p:sp>
      <p:sp>
        <p:nvSpPr>
          <p:cNvPr id="21508" name="Rectangle 3"/>
          <p:cNvSpPr>
            <a:spLocks noChangeArrowheads="1"/>
          </p:cNvSpPr>
          <p:nvPr/>
        </p:nvSpPr>
        <p:spPr bwMode="auto">
          <a:xfrm>
            <a:off x="914400" y="1905000"/>
            <a:ext cx="109728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3000" dirty="0">
                <a:solidFill>
                  <a:srgbClr val="4F36D0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Mesajul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e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folosit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a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informa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poate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“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ignora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” o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tranzacţie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;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tranzac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ţ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ia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T r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m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â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ne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tabela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tranzacţii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pân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aceasta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recepţioneaz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mesajele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eşueaz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dup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 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trimiterea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mesajului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>
                <a:solidFill>
                  <a:srgbClr val="4F36D0"/>
                </a:solidFill>
                <a:latin typeface="Book Antiqua" pitchFamily="18" charset="0"/>
              </a:rPr>
              <a:t>prepare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înainte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scrierea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log a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intrucţiunilor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>
                <a:solidFill>
                  <a:schemeClr val="folHlink"/>
                </a:solidFill>
                <a:latin typeface="Book Antiqua" pitchFamily="18" charset="0"/>
              </a:rPr>
              <a:t>commit/abort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, la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revenire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va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termina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f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r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succes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ro-RO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o sub-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tranzacţie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GB" sz="3000" dirty="0" err="1">
                <a:solidFill>
                  <a:schemeClr val="tx2"/>
                </a:solidFill>
                <a:latin typeface="Book Antiqua" pitchFamily="18" charset="0"/>
              </a:rPr>
              <a:t>modific</a:t>
            </a:r>
            <a:r>
              <a:rPr lang="vi-VN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BD,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faptul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ro-RO" sz="30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ea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US" sz="30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30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000" b="1" i="1" dirty="0" err="1">
                <a:solidFill>
                  <a:schemeClr val="tx2"/>
                </a:solidFill>
                <a:latin typeface="Book Antiqua" pitchFamily="18" charset="0"/>
              </a:rPr>
              <a:t>irelevant</a:t>
            </a:r>
            <a:r>
              <a:rPr lang="en-GB" sz="30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3000" dirty="0"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5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5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685801" y="381000"/>
            <a:ext cx="9610726" cy="641350"/>
          </a:xfrm>
        </p:spPr>
        <p:txBody>
          <a:bodyPr/>
          <a:lstStyle/>
          <a:p>
            <a:pPr eaLnBrk="1" hangingPunct="1"/>
            <a:r>
              <a:rPr lang="en-GB" dirty="0"/>
              <a:t>2PC cu </a:t>
            </a:r>
            <a:r>
              <a:rPr lang="en-GB" dirty="0" err="1"/>
              <a:t>eşuare</a:t>
            </a:r>
            <a:r>
              <a:rPr lang="en-GB" dirty="0"/>
              <a:t> </a:t>
            </a:r>
            <a:r>
              <a:rPr lang="en-GB" dirty="0" err="1"/>
              <a:t>dedus</a:t>
            </a:r>
            <a:r>
              <a:rPr lang="vi-VN" dirty="0"/>
              <a:t>ă</a:t>
            </a:r>
            <a:endParaRPr lang="bg-BG" dirty="0"/>
          </a:p>
        </p:txBody>
      </p:sp>
      <p:sp>
        <p:nvSpPr>
          <p:cNvPr id="22532" name="Rectangle 3"/>
          <p:cNvSpPr>
            <a:spLocks noChangeArrowheads="1"/>
          </p:cNvSpPr>
          <p:nvPr/>
        </p:nvSpPr>
        <p:spPr bwMode="auto">
          <a:xfrm>
            <a:off x="914400" y="2133600"/>
            <a:ext cx="110490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Atunci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când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întrerupe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T, reface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contextul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dinaintea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executiei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lui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T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o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elimin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imediat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din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tabela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3200" dirty="0" err="1">
                <a:solidFill>
                  <a:schemeClr val="tx2"/>
                </a:solidFill>
                <a:latin typeface="Book Antiqua" pitchFamily="18" charset="0"/>
              </a:rPr>
              <a:t>tranzacţii</a:t>
            </a:r>
            <a:r>
              <a:rPr lang="en-GB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Mesajele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b="1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nu se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mai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aşteapt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;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avem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“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dedus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transacţia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nu se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afl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tabela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tranzacţii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 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Intrarea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b="1" dirty="0">
                <a:solidFill>
                  <a:schemeClr val="folHlink"/>
                </a:solidFill>
                <a:latin typeface="Book Antiqua" pitchFamily="18" charset="0"/>
              </a:rPr>
              <a:t>abort</a:t>
            </a:r>
            <a:r>
              <a:rPr lang="en-GB" sz="2800" dirty="0">
                <a:solidFill>
                  <a:schemeClr val="folHlink"/>
                </a:solidFill>
                <a:latin typeface="Book Antiqua" pitchFamily="18" charset="0"/>
              </a:rPr>
              <a:t> 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din log nu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conţine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acest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caz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numele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subordonaţilor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3200" dirty="0">
              <a:latin typeface="Book Antiqua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1" y="381000"/>
            <a:ext cx="9763126" cy="641350"/>
          </a:xfrm>
        </p:spPr>
        <p:txBody>
          <a:bodyPr/>
          <a:lstStyle/>
          <a:p>
            <a:pPr eaLnBrk="1" hangingPunct="1"/>
            <a:r>
              <a:rPr lang="en-GB" dirty="0"/>
              <a:t>2PC cu </a:t>
            </a:r>
            <a:r>
              <a:rPr lang="en-GB" dirty="0" err="1"/>
              <a:t>eşuare</a:t>
            </a:r>
            <a:r>
              <a:rPr lang="en-GB" dirty="0"/>
              <a:t> </a:t>
            </a:r>
            <a:r>
              <a:rPr lang="en-GB" dirty="0" err="1"/>
              <a:t>dedus</a:t>
            </a:r>
            <a:r>
              <a:rPr lang="vi-VN" dirty="0"/>
              <a:t>ă</a:t>
            </a:r>
            <a:endParaRPr lang="bg-BG" dirty="0"/>
          </a:p>
        </p:txBody>
      </p:sp>
      <p:sp>
        <p:nvSpPr>
          <p:cNvPr id="22532" name="Rectangle 3"/>
          <p:cNvSpPr>
            <a:spLocks noChangeArrowheads="1"/>
          </p:cNvSpPr>
          <p:nvPr/>
        </p:nvSpPr>
        <p:spPr bwMode="auto">
          <a:xfrm>
            <a:off x="533401" y="2057400"/>
            <a:ext cx="11429999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endParaRPr lang="en-GB" sz="2800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Subordinaţii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nu transmit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la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endParaRPr lang="en-GB" sz="2800" dirty="0">
              <a:solidFill>
                <a:schemeClr val="folHlink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sub-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trazactiile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modific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BD,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acestea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spund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la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prepare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cu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reader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in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loc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GB" sz="2800" dirty="0">
                <a:solidFill>
                  <a:srgbClr val="4F36D0"/>
                </a:solidFill>
                <a:latin typeface="Book Antiqua" pitchFamily="18" charset="0"/>
              </a:rPr>
              <a:t>yes/no.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va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ignora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tranzacţiile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“</a:t>
            </a:r>
            <a:r>
              <a:rPr lang="en-GB" sz="2800" i="1" dirty="0">
                <a:solidFill>
                  <a:schemeClr val="tx2"/>
                </a:solidFill>
                <a:latin typeface="Book Antiqua" pitchFamily="18" charset="0"/>
              </a:rPr>
              <a:t>reader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”.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sub-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transacţiile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sunt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“</a:t>
            </a:r>
            <a:r>
              <a:rPr lang="en-GB" sz="2800" i="1" dirty="0">
                <a:solidFill>
                  <a:schemeClr val="tx2"/>
                </a:solidFill>
                <a:latin typeface="Book Antiqua" pitchFamily="18" charset="0"/>
              </a:rPr>
              <a:t>reader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” a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doua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GB" sz="2800" dirty="0" err="1">
                <a:solidFill>
                  <a:schemeClr val="tx2"/>
                </a:solidFill>
                <a:latin typeface="Book Antiqua" pitchFamily="18" charset="0"/>
              </a:rPr>
              <a:t>faz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necesar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GB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3860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242FB-79FD-45D6-A7E1-981ECE440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 </a:t>
            </a:r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E703293-DA47-4C38-BAE1-22212BD249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/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BBDE85E-B9EE-4B1B-BBEF-463B173567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543305"/>
            <a:ext cx="9390928" cy="4933695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2F2E8EEA-AEA6-4E0F-9B0C-89D052C53561}"/>
              </a:ext>
            </a:extLst>
          </p:cNvPr>
          <p:cNvSpPr txBox="1">
            <a:spLocks noChangeArrowheads="1"/>
          </p:cNvSpPr>
          <p:nvPr/>
        </p:nvSpPr>
        <p:spPr>
          <a:xfrm>
            <a:off x="304801" y="381000"/>
            <a:ext cx="9991726" cy="64135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9pPr>
          </a:lstStyle>
          <a:p>
            <a:pPr eaLnBrk="1" hangingPunct="1"/>
            <a:r>
              <a:rPr lang="ro-RO" kern="0" dirty="0"/>
              <a:t>Protocol de c</a:t>
            </a:r>
            <a:r>
              <a:rPr lang="en-US" kern="0" dirty="0" err="1"/>
              <a:t>omitere</a:t>
            </a:r>
            <a:r>
              <a:rPr lang="en-US" kern="0" dirty="0"/>
              <a:t> </a:t>
            </a:r>
            <a:r>
              <a:rPr lang="en-US" kern="0" dirty="0" err="1"/>
              <a:t>în</a:t>
            </a:r>
            <a:r>
              <a:rPr lang="en-US" kern="0" dirty="0"/>
              <a:t> </a:t>
            </a:r>
            <a:r>
              <a:rPr lang="ro-RO" kern="0" dirty="0"/>
              <a:t>trei</a:t>
            </a:r>
            <a:r>
              <a:rPr lang="en-US" kern="0" dirty="0"/>
              <a:t> faze (</a:t>
            </a:r>
            <a:r>
              <a:rPr lang="ro-RO" kern="0" dirty="0"/>
              <a:t>3</a:t>
            </a:r>
            <a:r>
              <a:rPr lang="en-US" kern="0" dirty="0"/>
              <a:t>PC)</a:t>
            </a:r>
            <a:endParaRPr lang="bg-BG" kern="0" dirty="0"/>
          </a:p>
        </p:txBody>
      </p:sp>
    </p:spTree>
    <p:extLst>
      <p:ext uri="{BB962C8B-B14F-4D97-AF65-F5344CB8AC3E}">
        <p14:creationId xmlns:p14="http://schemas.microsoft.com/office/powerpoint/2010/main" val="3041218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1524000" y="2743200"/>
            <a:ext cx="89916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lang="en-US" sz="3600" dirty="0" err="1">
                <a:solidFill>
                  <a:schemeClr val="tx2"/>
                </a:solidFill>
                <a:latin typeface="Book Antiqua" pitchFamily="18" charset="0"/>
              </a:rPr>
              <a:t>Recuperarea</a:t>
            </a:r>
            <a:r>
              <a:rPr lang="en-US" sz="36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600" dirty="0" err="1">
                <a:solidFill>
                  <a:schemeClr val="tx2"/>
                </a:solidFill>
                <a:latin typeface="Book Antiqua" pitchFamily="18" charset="0"/>
              </a:rPr>
              <a:t>datelor</a:t>
            </a:r>
            <a:endParaRPr lang="ro-RO" sz="3600" dirty="0">
              <a:solidFill>
                <a:schemeClr val="tx2"/>
              </a:solidFill>
              <a:latin typeface="Book Antiqua" pitchFamily="18" charset="0"/>
            </a:endParaRPr>
          </a:p>
          <a:p>
            <a:pPr algn="ctr"/>
            <a:r>
              <a:rPr lang="ro-RO" sz="3600" dirty="0">
                <a:solidFill>
                  <a:schemeClr val="tx2"/>
                </a:solidFill>
                <a:latin typeface="Book Antiqua" pitchFamily="18" charset="0"/>
              </a:rPr>
              <a:t>într-un context nedistribuit</a:t>
            </a:r>
            <a:endParaRPr lang="en-US" sz="3600" dirty="0">
              <a:solidFill>
                <a:schemeClr val="tx2"/>
              </a:solidFill>
              <a:latin typeface="Book Antiqua" pitchFamily="18" charset="0"/>
            </a:endParaRPr>
          </a:p>
          <a:p>
            <a:pPr algn="ctr"/>
            <a:endParaRPr lang="en-US" sz="3600" dirty="0">
              <a:solidFill>
                <a:schemeClr val="tx2"/>
              </a:solidFill>
              <a:latin typeface="Book Antiqu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713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ctrTitle" idx="4294967295"/>
          </p:nvPr>
        </p:nvSpPr>
        <p:spPr bwMode="auto">
          <a:xfrm>
            <a:off x="457201" y="381000"/>
            <a:ext cx="9839326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Book Antiqua" pitchFamily="18" charset="0"/>
              </a:defRPr>
            </a:lvl9pPr>
          </a:lstStyle>
          <a:p>
            <a:pPr eaLnBrk="1" hangingPunct="1"/>
            <a:r>
              <a:rPr lang="en-US" dirty="0" err="1"/>
              <a:t>Actualizarea</a:t>
            </a:r>
            <a:r>
              <a:rPr lang="en-US" dirty="0"/>
              <a:t> </a:t>
            </a:r>
            <a:r>
              <a:rPr lang="en-US" dirty="0" err="1"/>
              <a:t>datelor</a:t>
            </a:r>
            <a:endParaRPr lang="en-US" dirty="0"/>
          </a:p>
        </p:txBody>
      </p:sp>
      <p:sp>
        <p:nvSpPr>
          <p:cNvPr id="1126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9600" y="1752600"/>
            <a:ext cx="11353800" cy="4876800"/>
          </a:xfrm>
        </p:spPr>
        <p:txBody>
          <a:bodyPr/>
          <a:lstStyle/>
          <a:p>
            <a:pPr lvl="1" eaLnBrk="1" hangingPunct="1"/>
            <a:r>
              <a:rPr lang="ro-RO" altLang="en-US" sz="2400" b="1" dirty="0"/>
              <a:t>Actualizare imediată</a:t>
            </a:r>
            <a:r>
              <a:rPr lang="en-US" altLang="en-US" sz="2400" dirty="0"/>
              <a:t>:  </a:t>
            </a:r>
            <a:r>
              <a:rPr lang="ro-RO" altLang="en-US" sz="2400" dirty="0"/>
              <a:t>De îndată ce s-a realizat o modificare în </a:t>
            </a:r>
            <a:r>
              <a:rPr lang="ro-RO" altLang="en-US" sz="2400" i="1" dirty="0"/>
              <a:t>buffer</a:t>
            </a:r>
            <a:r>
              <a:rPr lang="en-US" altLang="en-US" sz="2400" dirty="0"/>
              <a:t>, </a:t>
            </a:r>
            <a:r>
              <a:rPr lang="ro-RO" altLang="en-US" sz="2400" dirty="0"/>
              <a:t>este actualizat și corespondenta paginii de date de pe disc</a:t>
            </a:r>
            <a:r>
              <a:rPr lang="en-US" altLang="en-US" sz="2400" dirty="0"/>
              <a:t>.</a:t>
            </a:r>
          </a:p>
          <a:p>
            <a:pPr lvl="1" eaLnBrk="1" hangingPunct="1"/>
            <a:r>
              <a:rPr lang="ro-RO" altLang="en-US" sz="2400" b="1" dirty="0"/>
              <a:t>Actualizare amânată</a:t>
            </a:r>
            <a:r>
              <a:rPr lang="en-US" altLang="en-US" sz="2400" dirty="0"/>
              <a:t>:  </a:t>
            </a:r>
            <a:r>
              <a:rPr lang="ro-RO" altLang="en-US" sz="2400" dirty="0"/>
              <a:t>Toate datele modificate</a:t>
            </a:r>
            <a:r>
              <a:rPr lang="en-US" altLang="en-US" sz="2400" dirty="0"/>
              <a:t> </a:t>
            </a:r>
            <a:r>
              <a:rPr lang="ro-RO" altLang="en-US" sz="2400" dirty="0"/>
              <a:t>în </a:t>
            </a:r>
            <a:r>
              <a:rPr lang="ro-RO" altLang="en-US" sz="2400" i="1" dirty="0"/>
              <a:t>buffer</a:t>
            </a:r>
            <a:r>
              <a:rPr lang="en-US" altLang="en-US" sz="2400" dirty="0"/>
              <a:t> </a:t>
            </a:r>
            <a:r>
              <a:rPr lang="ro-RO" altLang="en-US" sz="2400" dirty="0"/>
              <a:t>sunt actualizate pe disc după ce execuția unei tranzacții sau a unui număr fix de tranzacții este finalizată</a:t>
            </a:r>
            <a:r>
              <a:rPr lang="en-US" altLang="en-US" sz="2400" dirty="0"/>
              <a:t>.</a:t>
            </a:r>
          </a:p>
          <a:p>
            <a:pPr lvl="1" eaLnBrk="1" hangingPunct="1"/>
            <a:r>
              <a:rPr lang="ro-RO" altLang="en-US" sz="2400" b="1" dirty="0"/>
              <a:t>Actualizare ”</a:t>
            </a:r>
            <a:r>
              <a:rPr lang="ro-RO" altLang="en-US" sz="2400" b="1" i="1" dirty="0"/>
              <a:t>i</a:t>
            </a:r>
            <a:r>
              <a:rPr lang="en-US" altLang="en-US" sz="2400" b="1" i="1" dirty="0"/>
              <a:t>n-place</a:t>
            </a:r>
            <a:r>
              <a:rPr lang="ro-RO" altLang="en-US" sz="2400" b="1" dirty="0"/>
              <a:t>”</a:t>
            </a:r>
            <a:r>
              <a:rPr lang="en-US" altLang="en-US" sz="2400" b="1" dirty="0"/>
              <a:t> </a:t>
            </a:r>
            <a:r>
              <a:rPr lang="en-US" altLang="en-US" sz="2400" dirty="0"/>
              <a:t>: </a:t>
            </a:r>
            <a:r>
              <a:rPr lang="ro-RO" altLang="en-US" sz="2400" dirty="0"/>
              <a:t>Versiunea originală a paginii ce conține datele pe disc este suprascrisă de corespondenta sa din </a:t>
            </a:r>
            <a:r>
              <a:rPr lang="ro-RO" altLang="en-US" sz="2400" i="1" dirty="0"/>
              <a:t>buffer</a:t>
            </a:r>
            <a:r>
              <a:rPr lang="en-US" altLang="en-US" sz="2400" dirty="0"/>
              <a:t>.</a:t>
            </a:r>
          </a:p>
          <a:p>
            <a:pPr lvl="1" eaLnBrk="1" hangingPunct="1"/>
            <a:r>
              <a:rPr lang="ro-RO" altLang="en-US" sz="2400" b="1" dirty="0"/>
              <a:t>Actualizare ”</a:t>
            </a:r>
            <a:r>
              <a:rPr lang="ro-RO" altLang="en-US" sz="2400" b="1" i="1" dirty="0"/>
              <a:t>s</a:t>
            </a:r>
            <a:r>
              <a:rPr lang="en-US" altLang="en-US" sz="2400" b="1" i="1" dirty="0" err="1"/>
              <a:t>hadow</a:t>
            </a:r>
            <a:r>
              <a:rPr lang="ro-RO" altLang="en-US" sz="2400" b="1" dirty="0"/>
              <a:t>”</a:t>
            </a:r>
            <a:r>
              <a:rPr lang="en-US" altLang="en-US" sz="2400" dirty="0"/>
              <a:t>: </a:t>
            </a:r>
            <a:r>
              <a:rPr lang="ro-RO" altLang="en-US" sz="2400" dirty="0"/>
              <a:t>Pagina de date din buffer nu se copiază peste corespondenta sa originală de pe disc, ci peste o copie </a:t>
            </a:r>
            <a:r>
              <a:rPr lang="en-US" altLang="en-US" sz="2400" dirty="0"/>
              <a:t> </a:t>
            </a:r>
            <a:r>
              <a:rPr lang="ro-RO" altLang="en-US" sz="2400" dirty="0"/>
              <a:t>a acesteia memorată la o adresă diferită</a:t>
            </a:r>
            <a:r>
              <a:rPr lang="en-US" altLang="en-US" sz="240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1" y="381000"/>
            <a:ext cx="9915526" cy="641350"/>
          </a:xfrm>
        </p:spPr>
        <p:txBody>
          <a:bodyPr/>
          <a:lstStyle/>
          <a:p>
            <a:pPr eaLnBrk="1" hangingPunct="1"/>
            <a:r>
              <a:rPr lang="en-US" dirty="0" err="1"/>
              <a:t>Recuperarea</a:t>
            </a:r>
            <a:r>
              <a:rPr lang="en-US" dirty="0"/>
              <a:t> </a:t>
            </a:r>
            <a:r>
              <a:rPr lang="en-US" dirty="0" err="1"/>
              <a:t>distribuit</a:t>
            </a:r>
            <a:r>
              <a:rPr lang="vi-VN" dirty="0"/>
              <a:t>ă</a:t>
            </a:r>
            <a:endParaRPr lang="bg-BG" dirty="0"/>
          </a:p>
        </p:txBody>
      </p:sp>
      <p:sp>
        <p:nvSpPr>
          <p:cNvPr id="13316" name="Rectangle 3"/>
          <p:cNvSpPr>
            <a:spLocks noChangeArrowheads="1"/>
          </p:cNvSpPr>
          <p:nvPr/>
        </p:nvSpPr>
        <p:spPr bwMode="auto">
          <a:xfrm>
            <a:off x="762000" y="1447800"/>
            <a:ext cx="11058526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Tipuri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noi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eşec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: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întrerupere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reţea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oprire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endParaRPr lang="en-US" sz="3200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“sub-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tranzacţiile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sunt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executate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pe </a:t>
            </a:r>
            <a:r>
              <a:rPr lang="en-US" sz="3200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diferite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, trebuie s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ne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asigur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m c</a:t>
            </a:r>
            <a:r>
              <a:rPr lang="vi-VN" sz="32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nici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una.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endParaRPr lang="en-US" sz="2000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nevoie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un </a:t>
            </a:r>
            <a:r>
              <a:rPr lang="en-US" sz="3200" dirty="0">
                <a:solidFill>
                  <a:schemeClr val="folHlink"/>
                </a:solidFill>
                <a:latin typeface="Book Antiqua" pitchFamily="18" charset="0"/>
              </a:rPr>
              <a:t>protocol de </a:t>
            </a:r>
            <a:r>
              <a:rPr lang="en-US" sz="3200" dirty="0" err="1">
                <a:solidFill>
                  <a:schemeClr val="folHlink"/>
                </a:solidFill>
                <a:latin typeface="Book Antiqua" pitchFamily="18" charset="0"/>
              </a:rPr>
              <a:t>comitere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a “sub-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tranzacţiilor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”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tranzacţii</a:t>
            </a:r>
            <a:endParaRPr lang="en-US" sz="3200" dirty="0">
              <a:solidFill>
                <a:schemeClr val="tx2"/>
              </a:solidFill>
              <a:latin typeface="Book Antiqua" pitchFamily="18" charset="0"/>
            </a:endParaRP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Fiecare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site are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propriul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log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unde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memora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acţiunile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protocolului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comitere</a:t>
            </a:r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8">
            <a:extLst>
              <a:ext uri="{FF2B5EF4-FFF2-40B4-BE49-F238E27FC236}">
                <a16:creationId xmlns:a16="http://schemas.microsoft.com/office/drawing/2014/main" id="{707A9D46-C47B-406A-85D4-E51B762A3B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1981200"/>
            <a:ext cx="2232025" cy="3966452"/>
          </a:xfrm>
          <a:prstGeom prst="can">
            <a:avLst>
              <a:gd name="adj" fmla="val 29836"/>
            </a:avLst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grpSp>
        <p:nvGrpSpPr>
          <p:cNvPr id="5" name="Group 46">
            <a:extLst>
              <a:ext uri="{FF2B5EF4-FFF2-40B4-BE49-F238E27FC236}">
                <a16:creationId xmlns:a16="http://schemas.microsoft.com/office/drawing/2014/main" id="{F4C96B9B-FC34-4D68-A63B-055EA49DD6A5}"/>
              </a:ext>
            </a:extLst>
          </p:cNvPr>
          <p:cNvGrpSpPr>
            <a:grpSpLocks/>
          </p:cNvGrpSpPr>
          <p:nvPr/>
        </p:nvGrpSpPr>
        <p:grpSpPr bwMode="auto">
          <a:xfrm>
            <a:off x="5995988" y="2412290"/>
            <a:ext cx="4033837" cy="2520950"/>
            <a:chOff x="3878" y="1071"/>
            <a:chExt cx="1089" cy="681"/>
          </a:xfrm>
          <a:solidFill>
            <a:srgbClr val="92D050"/>
          </a:solidFill>
        </p:grpSpPr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0283EAC4-6696-4D87-A174-900D7950BD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8" y="1117"/>
              <a:ext cx="1089" cy="635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8" name="Line 21">
              <a:extLst>
                <a:ext uri="{FF2B5EF4-FFF2-40B4-BE49-F238E27FC236}">
                  <a16:creationId xmlns:a16="http://schemas.microsoft.com/office/drawing/2014/main" id="{5A39A0DD-037B-4B74-9B96-236231773F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2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22">
              <a:extLst>
                <a:ext uri="{FF2B5EF4-FFF2-40B4-BE49-F238E27FC236}">
                  <a16:creationId xmlns:a16="http://schemas.microsoft.com/office/drawing/2014/main" id="{B99F47E8-171B-45F5-A98F-4643C1619C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23">
              <a:extLst>
                <a:ext uri="{FF2B5EF4-FFF2-40B4-BE49-F238E27FC236}">
                  <a16:creationId xmlns:a16="http://schemas.microsoft.com/office/drawing/2014/main" id="{43EEC9A9-D8FF-4022-9508-2F165D0D19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5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24">
              <a:extLst>
                <a:ext uri="{FF2B5EF4-FFF2-40B4-BE49-F238E27FC236}">
                  <a16:creationId xmlns:a16="http://schemas.microsoft.com/office/drawing/2014/main" id="{2C4EFEE4-CBB6-4D01-9E88-DB596EC0ED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0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25">
              <a:extLst>
                <a:ext uri="{FF2B5EF4-FFF2-40B4-BE49-F238E27FC236}">
                  <a16:creationId xmlns:a16="http://schemas.microsoft.com/office/drawing/2014/main" id="{9B0F8DE1-D178-4C0C-9372-6DAB8901DD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26">
              <a:extLst>
                <a:ext uri="{FF2B5EF4-FFF2-40B4-BE49-F238E27FC236}">
                  <a16:creationId xmlns:a16="http://schemas.microsoft.com/office/drawing/2014/main" id="{75786B4A-70DE-4A33-AD02-3E67138F75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5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27">
              <a:extLst>
                <a:ext uri="{FF2B5EF4-FFF2-40B4-BE49-F238E27FC236}">
                  <a16:creationId xmlns:a16="http://schemas.microsoft.com/office/drawing/2014/main" id="{EE97DAEC-2059-4B00-8600-A5B0FDBCD6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9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28">
              <a:extLst>
                <a:ext uri="{FF2B5EF4-FFF2-40B4-BE49-F238E27FC236}">
                  <a16:creationId xmlns:a16="http://schemas.microsoft.com/office/drawing/2014/main" id="{DB51B5DC-28FA-42DA-AE5B-C7958B72CF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29">
              <a:extLst>
                <a:ext uri="{FF2B5EF4-FFF2-40B4-BE49-F238E27FC236}">
                  <a16:creationId xmlns:a16="http://schemas.microsoft.com/office/drawing/2014/main" id="{43288616-D60A-4B39-A2C5-7F7595353E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3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Line 30">
              <a:extLst>
                <a:ext uri="{FF2B5EF4-FFF2-40B4-BE49-F238E27FC236}">
                  <a16:creationId xmlns:a16="http://schemas.microsoft.com/office/drawing/2014/main" id="{F952FDEC-27C7-420F-A9D4-EB53ACE06A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4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Line 31">
              <a:extLst>
                <a:ext uri="{FF2B5EF4-FFF2-40B4-BE49-F238E27FC236}">
                  <a16:creationId xmlns:a16="http://schemas.microsoft.com/office/drawing/2014/main" id="{A67DF79E-90FA-4FD7-BEE5-E7060169BA4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7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Line 32">
              <a:extLst>
                <a:ext uri="{FF2B5EF4-FFF2-40B4-BE49-F238E27FC236}">
                  <a16:creationId xmlns:a16="http://schemas.microsoft.com/office/drawing/2014/main" id="{B4C6F91D-5E02-4E17-A32E-6FE79C76E5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2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Line 33">
              <a:extLst>
                <a:ext uri="{FF2B5EF4-FFF2-40B4-BE49-F238E27FC236}">
                  <a16:creationId xmlns:a16="http://schemas.microsoft.com/office/drawing/2014/main" id="{53FF27F1-D7D8-449E-9FB3-D765DDD54B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Line 34">
              <a:extLst>
                <a:ext uri="{FF2B5EF4-FFF2-40B4-BE49-F238E27FC236}">
                  <a16:creationId xmlns:a16="http://schemas.microsoft.com/office/drawing/2014/main" id="{BD6AA2F2-AB2C-4A0B-BCF6-95AE0E3D1D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5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35">
              <a:extLst>
                <a:ext uri="{FF2B5EF4-FFF2-40B4-BE49-F238E27FC236}">
                  <a16:creationId xmlns:a16="http://schemas.microsoft.com/office/drawing/2014/main" id="{3EC1979F-88A8-4ED2-803D-9ED8C37C09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67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6">
              <a:extLst>
                <a:ext uri="{FF2B5EF4-FFF2-40B4-BE49-F238E27FC236}">
                  <a16:creationId xmlns:a16="http://schemas.microsoft.com/office/drawing/2014/main" id="{035ECB37-EBE1-4098-A67A-D1C28CCBE3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0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7">
              <a:extLst>
                <a:ext uri="{FF2B5EF4-FFF2-40B4-BE49-F238E27FC236}">
                  <a16:creationId xmlns:a16="http://schemas.microsoft.com/office/drawing/2014/main" id="{2C26C8F9-224C-4981-8FD6-F8784CB73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4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Line 38">
              <a:extLst>
                <a:ext uri="{FF2B5EF4-FFF2-40B4-BE49-F238E27FC236}">
                  <a16:creationId xmlns:a16="http://schemas.microsoft.com/office/drawing/2014/main" id="{1DDC8B65-1776-45A0-9D53-5A861AF3DB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Line 39">
              <a:extLst>
                <a:ext uri="{FF2B5EF4-FFF2-40B4-BE49-F238E27FC236}">
                  <a16:creationId xmlns:a16="http://schemas.microsoft.com/office/drawing/2014/main" id="{3ED0FCA1-1813-405E-AB92-009C4F3731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40">
              <a:extLst>
                <a:ext uri="{FF2B5EF4-FFF2-40B4-BE49-F238E27FC236}">
                  <a16:creationId xmlns:a16="http://schemas.microsoft.com/office/drawing/2014/main" id="{6FEDD236-6FA2-40B2-94DD-985EEB78FE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9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41">
              <a:extLst>
                <a:ext uri="{FF2B5EF4-FFF2-40B4-BE49-F238E27FC236}">
                  <a16:creationId xmlns:a16="http://schemas.microsoft.com/office/drawing/2014/main" id="{D7C194A8-0B14-4EDD-A309-808688BCA4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Line 42">
              <a:extLst>
                <a:ext uri="{FF2B5EF4-FFF2-40B4-BE49-F238E27FC236}">
                  <a16:creationId xmlns:a16="http://schemas.microsoft.com/office/drawing/2014/main" id="{38FC8864-0E71-4E29-9918-DF2489ACD0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Line 43">
              <a:extLst>
                <a:ext uri="{FF2B5EF4-FFF2-40B4-BE49-F238E27FC236}">
                  <a16:creationId xmlns:a16="http://schemas.microsoft.com/office/drawing/2014/main" id="{6573A2DC-5BFF-4DDC-AFA7-E9326F24D7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7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Line 44">
              <a:extLst>
                <a:ext uri="{FF2B5EF4-FFF2-40B4-BE49-F238E27FC236}">
                  <a16:creationId xmlns:a16="http://schemas.microsoft.com/office/drawing/2014/main" id="{2F5F0F3B-BA65-4C1B-A128-49C9B60B34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2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Line 45">
              <a:extLst>
                <a:ext uri="{FF2B5EF4-FFF2-40B4-BE49-F238E27FC236}">
                  <a16:creationId xmlns:a16="http://schemas.microsoft.com/office/drawing/2014/main" id="{AEDB790E-312F-4CEA-8603-1AC70922D7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3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Rectangle 47">
            <a:extLst>
              <a:ext uri="{FF2B5EF4-FFF2-40B4-BE49-F238E27FC236}">
                <a16:creationId xmlns:a16="http://schemas.microsoft.com/office/drawing/2014/main" id="{FB16CEF4-A444-474B-90BE-4D49DF3D8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2990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4" name="Rectangle 48">
            <a:extLst>
              <a:ext uri="{FF2B5EF4-FFF2-40B4-BE49-F238E27FC236}">
                <a16:creationId xmlns:a16="http://schemas.microsoft.com/office/drawing/2014/main" id="{597671D2-F2B9-4E4F-B4FC-4CDF0F06E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2990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5" name="Rectangle 49">
            <a:extLst>
              <a:ext uri="{FF2B5EF4-FFF2-40B4-BE49-F238E27FC236}">
                <a16:creationId xmlns:a16="http://schemas.microsoft.com/office/drawing/2014/main" id="{B8802BD7-049F-4C72-93BF-9DF552F874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399" y="2990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6" name="Rectangle 50">
            <a:extLst>
              <a:ext uri="{FF2B5EF4-FFF2-40B4-BE49-F238E27FC236}">
                <a16:creationId xmlns:a16="http://schemas.microsoft.com/office/drawing/2014/main" id="{CCAE2E18-A6D0-4C8B-8002-82CD991A45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2887" y="2990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7" name="Rectangle 51">
            <a:extLst>
              <a:ext uri="{FF2B5EF4-FFF2-40B4-BE49-F238E27FC236}">
                <a16:creationId xmlns:a16="http://schemas.microsoft.com/office/drawing/2014/main" id="{D131B0EE-BC5B-401E-98EB-F2894E09C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2990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8" name="Rectangle 52">
            <a:extLst>
              <a:ext uri="{FF2B5EF4-FFF2-40B4-BE49-F238E27FC236}">
                <a16:creationId xmlns:a16="http://schemas.microsoft.com/office/drawing/2014/main" id="{4C19CDE9-615A-4CA9-A39E-4C10E5C12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9" name="Rectangle 53">
            <a:extLst>
              <a:ext uri="{FF2B5EF4-FFF2-40B4-BE49-F238E27FC236}">
                <a16:creationId xmlns:a16="http://schemas.microsoft.com/office/drawing/2014/main" id="{7C87B99A-9E06-4676-BFAC-645BD7E914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987" y="3421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0" name="Rectangle 54">
            <a:extLst>
              <a:ext uri="{FF2B5EF4-FFF2-40B4-BE49-F238E27FC236}">
                <a16:creationId xmlns:a16="http://schemas.microsoft.com/office/drawing/2014/main" id="{EA58B926-4A9B-47C1-AE1D-B33EFDF0BC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3421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1" name="Rectangle 55">
            <a:extLst>
              <a:ext uri="{FF2B5EF4-FFF2-40B4-BE49-F238E27FC236}">
                <a16:creationId xmlns:a16="http://schemas.microsoft.com/office/drawing/2014/main" id="{7CFA075D-BDD4-4060-9427-9FC52CD629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1299" y="3421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2" name="Rectangle 56">
            <a:extLst>
              <a:ext uri="{FF2B5EF4-FFF2-40B4-BE49-F238E27FC236}">
                <a16:creationId xmlns:a16="http://schemas.microsoft.com/office/drawing/2014/main" id="{302DBF1B-E0E1-4475-A28F-C4FDE47CA7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399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3" name="Rectangle 57">
            <a:extLst>
              <a:ext uri="{FF2B5EF4-FFF2-40B4-BE49-F238E27FC236}">
                <a16:creationId xmlns:a16="http://schemas.microsoft.com/office/drawing/2014/main" id="{E88970E0-C0E1-4A66-AA57-E20A2895C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1299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4" name="Rectangle 58">
            <a:extLst>
              <a:ext uri="{FF2B5EF4-FFF2-40B4-BE49-F238E27FC236}">
                <a16:creationId xmlns:a16="http://schemas.microsoft.com/office/drawing/2014/main" id="{192D94CA-4066-4D77-9CAA-7C9736EEAB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29901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5" name="Rectangle 59">
            <a:extLst>
              <a:ext uri="{FF2B5EF4-FFF2-40B4-BE49-F238E27FC236}">
                <a16:creationId xmlns:a16="http://schemas.microsoft.com/office/drawing/2014/main" id="{B2D2C433-3DF0-4730-B7A0-61BD0CA53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6" name="Rectangle 60">
            <a:extLst>
              <a:ext uri="{FF2B5EF4-FFF2-40B4-BE49-F238E27FC236}">
                <a16:creationId xmlns:a16="http://schemas.microsoft.com/office/drawing/2014/main" id="{26C0EEBD-D73E-4BF1-A4A6-5AC1CAB04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3420352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7" name="Rectangle 61">
            <a:extLst>
              <a:ext uri="{FF2B5EF4-FFF2-40B4-BE49-F238E27FC236}">
                <a16:creationId xmlns:a16="http://schemas.microsoft.com/office/drawing/2014/main" id="{E0452EA5-D10D-42F3-AB87-29B59B867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8" name="Rectangle 62">
            <a:extLst>
              <a:ext uri="{FF2B5EF4-FFF2-40B4-BE49-F238E27FC236}">
                <a16:creationId xmlns:a16="http://schemas.microsoft.com/office/drawing/2014/main" id="{E0D582FD-A1D8-44DB-AEC9-5E4B4ED3F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3421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9" name="Rectangle 63">
            <a:extLst>
              <a:ext uri="{FF2B5EF4-FFF2-40B4-BE49-F238E27FC236}">
                <a16:creationId xmlns:a16="http://schemas.microsoft.com/office/drawing/2014/main" id="{59785AE0-B405-41D4-93DD-DA967A6695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3206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0" name="Rectangle 64">
            <a:extLst>
              <a:ext uri="{FF2B5EF4-FFF2-40B4-BE49-F238E27FC236}">
                <a16:creationId xmlns:a16="http://schemas.microsoft.com/office/drawing/2014/main" id="{60D29292-4900-4882-8BF3-6541302BF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3421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1" name="Text Box 65">
            <a:extLst>
              <a:ext uri="{FF2B5EF4-FFF2-40B4-BE49-F238E27FC236}">
                <a16:creationId xmlns:a16="http://schemas.microsoft.com/office/drawing/2014/main" id="{0FBC3891-3984-4DF1-A8B8-F470CF19C6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2363" y="2061453"/>
            <a:ext cx="7841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Dis</a:t>
            </a:r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c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2" name="Text Box 66">
            <a:extLst>
              <a:ext uri="{FF2B5EF4-FFF2-40B4-BE49-F238E27FC236}">
                <a16:creationId xmlns:a16="http://schemas.microsoft.com/office/drawing/2014/main" id="{1E1E6DD2-6A25-4850-8E77-2CFD95601E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91374" y="1909053"/>
            <a:ext cx="24112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Memorie internă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3" name="Rectangle 68">
            <a:extLst>
              <a:ext uri="{FF2B5EF4-FFF2-40B4-BE49-F238E27FC236}">
                <a16:creationId xmlns:a16="http://schemas.microsoft.com/office/drawing/2014/main" id="{508405A0-5B9E-4B77-BFA4-F1936BF439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499" y="2844091"/>
            <a:ext cx="3068638" cy="1672811"/>
          </a:xfrm>
          <a:prstGeom prst="rect">
            <a:avLst/>
          </a:prstGeom>
          <a:solidFill>
            <a:schemeClr val="accent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4" name="Text Box 70">
            <a:extLst>
              <a:ext uri="{FF2B5EF4-FFF2-40B4-BE49-F238E27FC236}">
                <a16:creationId xmlns:a16="http://schemas.microsoft.com/office/drawing/2014/main" id="{1776E0AA-B928-42A6-B6D1-1A017A095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4951" y="2844090"/>
            <a:ext cx="265698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</a:pPr>
            <a:r>
              <a:rPr lang="ro-RO" altLang="ja-JP" sz="2000" i="1" dirty="0">
                <a:solidFill>
                  <a:srgbClr val="FF3300"/>
                </a:solidFill>
                <a:ea typeface="MS PGothic" panose="020B0600070205080204" pitchFamily="34" charset="-128"/>
              </a:rPr>
              <a:t>B</a:t>
            </a:r>
            <a:r>
              <a:rPr lang="en-US" altLang="ja-JP" sz="2000" i="1" dirty="0" err="1">
                <a:solidFill>
                  <a:srgbClr val="FF3300"/>
                </a:solidFill>
                <a:ea typeface="MS PGothic" panose="020B0600070205080204" pitchFamily="34" charset="-128"/>
              </a:rPr>
              <a:t>uffer</a:t>
            </a:r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 SGBD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55" name="Rectangle 71">
            <a:extLst>
              <a:ext uri="{FF2B5EF4-FFF2-40B4-BE49-F238E27FC236}">
                <a16:creationId xmlns:a16="http://schemas.microsoft.com/office/drawing/2014/main" id="{8700C99D-F3CB-493E-B320-ABFCDF3689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3637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6" name="Rectangle 72">
            <a:extLst>
              <a:ext uri="{FF2B5EF4-FFF2-40B4-BE49-F238E27FC236}">
                <a16:creationId xmlns:a16="http://schemas.microsoft.com/office/drawing/2014/main" id="{826D28B4-10BB-4BA5-A4E3-03CEB840FA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3637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7" name="Rectangle 73">
            <a:extLst>
              <a:ext uri="{FF2B5EF4-FFF2-40B4-BE49-F238E27FC236}">
                <a16:creationId xmlns:a16="http://schemas.microsoft.com/office/drawing/2014/main" id="{64FCFE18-D732-403A-9789-896985A7D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399" y="3637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8" name="Rectangle 74">
            <a:extLst>
              <a:ext uri="{FF2B5EF4-FFF2-40B4-BE49-F238E27FC236}">
                <a16:creationId xmlns:a16="http://schemas.microsoft.com/office/drawing/2014/main" id="{FE6D9442-2C22-4B53-AABB-8B95973FC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2887" y="3637840"/>
            <a:ext cx="215900" cy="215900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9" name="Rectangle 75">
            <a:extLst>
              <a:ext uri="{FF2B5EF4-FFF2-40B4-BE49-F238E27FC236}">
                <a16:creationId xmlns:a16="http://schemas.microsoft.com/office/drawing/2014/main" id="{C30264D8-2A1E-40A6-8ABD-96BD4284B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3637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0" name="Rectangle 76">
            <a:extLst>
              <a:ext uri="{FF2B5EF4-FFF2-40B4-BE49-F238E27FC236}">
                <a16:creationId xmlns:a16="http://schemas.microsoft.com/office/drawing/2014/main" id="{6F82DB7B-72CB-4B6A-B55A-6B3020713F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1" name="Rectangle 77">
            <a:extLst>
              <a:ext uri="{FF2B5EF4-FFF2-40B4-BE49-F238E27FC236}">
                <a16:creationId xmlns:a16="http://schemas.microsoft.com/office/drawing/2014/main" id="{FC9A0028-3727-40FB-B58A-05375F806C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399" y="40696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2" name="Rectangle 78">
            <a:extLst>
              <a:ext uri="{FF2B5EF4-FFF2-40B4-BE49-F238E27FC236}">
                <a16:creationId xmlns:a16="http://schemas.microsoft.com/office/drawing/2014/main" id="{11E13883-AC13-48FE-A505-F33F61E26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40696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3" name="Rectangle 79">
            <a:extLst>
              <a:ext uri="{FF2B5EF4-FFF2-40B4-BE49-F238E27FC236}">
                <a16:creationId xmlns:a16="http://schemas.microsoft.com/office/drawing/2014/main" id="{ECCE3B94-1A29-4F8E-A872-556D7E512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1299" y="40696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4" name="Rectangle 80">
            <a:extLst>
              <a:ext uri="{FF2B5EF4-FFF2-40B4-BE49-F238E27FC236}">
                <a16:creationId xmlns:a16="http://schemas.microsoft.com/office/drawing/2014/main" id="{0D29CBCE-633E-4A4C-8528-15607A821A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399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5" name="Rectangle 81">
            <a:extLst>
              <a:ext uri="{FF2B5EF4-FFF2-40B4-BE49-F238E27FC236}">
                <a16:creationId xmlns:a16="http://schemas.microsoft.com/office/drawing/2014/main" id="{CBC91E00-C0E9-47F1-9EA2-3B4452731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1299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6" name="Rectangle 82">
            <a:extLst>
              <a:ext uri="{FF2B5EF4-FFF2-40B4-BE49-F238E27FC236}">
                <a16:creationId xmlns:a16="http://schemas.microsoft.com/office/drawing/2014/main" id="{CAF098CF-AFFB-4F24-80DF-8A1C1FECE6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3637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7" name="Rectangle 83">
            <a:extLst>
              <a:ext uri="{FF2B5EF4-FFF2-40B4-BE49-F238E27FC236}">
                <a16:creationId xmlns:a16="http://schemas.microsoft.com/office/drawing/2014/main" id="{37AB977E-3C5D-428A-B7D0-BDC54CCDE9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8" name="Rectangle 84">
            <a:extLst>
              <a:ext uri="{FF2B5EF4-FFF2-40B4-BE49-F238E27FC236}">
                <a16:creationId xmlns:a16="http://schemas.microsoft.com/office/drawing/2014/main" id="{DF93B80C-04BE-473C-8BC7-A4ACAEFF6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7" y="40696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9" name="Rectangle 85">
            <a:extLst>
              <a:ext uri="{FF2B5EF4-FFF2-40B4-BE49-F238E27FC236}">
                <a16:creationId xmlns:a16="http://schemas.microsoft.com/office/drawing/2014/main" id="{8A7B6D77-9B71-4EE1-95E2-8BB96C791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0" name="Rectangle 86">
            <a:extLst>
              <a:ext uri="{FF2B5EF4-FFF2-40B4-BE49-F238E27FC236}">
                <a16:creationId xmlns:a16="http://schemas.microsoft.com/office/drawing/2014/main" id="{616CBDE4-91FD-4E42-97C0-56A48FA59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687" y="4069640"/>
            <a:ext cx="215900" cy="215900"/>
          </a:xfrm>
          <a:prstGeom prst="rect">
            <a:avLst/>
          </a:prstGeom>
          <a:solidFill>
            <a:srgbClr val="3333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1" name="Rectangle 87">
            <a:extLst>
              <a:ext uri="{FF2B5EF4-FFF2-40B4-BE49-F238E27FC236}">
                <a16:creationId xmlns:a16="http://schemas.microsoft.com/office/drawing/2014/main" id="{1B289A45-D625-4E1E-9939-50F4603E1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3599" y="38537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2" name="Rectangle 88">
            <a:extLst>
              <a:ext uri="{FF2B5EF4-FFF2-40B4-BE49-F238E27FC236}">
                <a16:creationId xmlns:a16="http://schemas.microsoft.com/office/drawing/2014/main" id="{FE483F74-DA7A-44E1-BE73-418EB0CA6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499" y="40696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3" name="Text Box 99">
            <a:extLst>
              <a:ext uri="{FF2B5EF4-FFF2-40B4-BE49-F238E27FC236}">
                <a16:creationId xmlns:a16="http://schemas.microsoft.com/office/drawing/2014/main" id="{92A0CB4E-E7B7-4FE4-94BC-012A8FFCB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3388" y="4331577"/>
            <a:ext cx="215475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Pagini/blocuri 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74" name="Text Box 106">
            <a:extLst>
              <a:ext uri="{FF2B5EF4-FFF2-40B4-BE49-F238E27FC236}">
                <a16:creationId xmlns:a16="http://schemas.microsoft.com/office/drawing/2014/main" id="{73F1D26F-1368-4D89-B01C-834BA409B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1361" y="5243978"/>
            <a:ext cx="227488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3333FF"/>
                </a:solidFill>
                <a:ea typeface="MS PGothic" panose="020B0600070205080204" pitchFamily="34" charset="-128"/>
              </a:rPr>
              <a:t>(</a:t>
            </a:r>
            <a:r>
              <a:rPr lang="en-US" altLang="ja-JP" dirty="0" err="1">
                <a:solidFill>
                  <a:srgbClr val="3333FF"/>
                </a:solidFill>
                <a:ea typeface="MS PGothic" panose="020B0600070205080204" pitchFamily="34" charset="-128"/>
              </a:rPr>
              <a:t>adres</a:t>
            </a:r>
            <a:r>
              <a:rPr lang="ro-RO" altLang="ja-JP" dirty="0">
                <a:solidFill>
                  <a:srgbClr val="3333FF"/>
                </a:solidFill>
                <a:ea typeface="MS PGothic" panose="020B0600070205080204" pitchFamily="34" charset="-128"/>
              </a:rPr>
              <a:t>a</a:t>
            </a:r>
            <a:r>
              <a:rPr lang="en-US" altLang="ja-JP" dirty="0">
                <a:solidFill>
                  <a:srgbClr val="3333FF"/>
                </a:solidFill>
                <a:ea typeface="MS PGothic" panose="020B0600070205080204" pitchFamily="34" charset="-128"/>
              </a:rPr>
              <a:t>:B,0,</a:t>
            </a:r>
            <a:r>
              <a:rPr lang="ro-RO" altLang="ja-JP" dirty="0">
                <a:solidFill>
                  <a:srgbClr val="3333FF"/>
                </a:solidFill>
                <a:ea typeface="MS PGothic" panose="020B0600070205080204" pitchFamily="34" charset="-128"/>
              </a:rPr>
              <a:t>1</a:t>
            </a:r>
            <a:r>
              <a:rPr lang="en-US" altLang="ja-JP" dirty="0">
                <a:solidFill>
                  <a:srgbClr val="3333FF"/>
                </a:solidFill>
                <a:ea typeface="MS PGothic" panose="020B0600070205080204" pitchFamily="34" charset="-128"/>
              </a:rPr>
              <a:t>)</a:t>
            </a:r>
          </a:p>
        </p:txBody>
      </p:sp>
      <p:sp>
        <p:nvSpPr>
          <p:cNvPr id="75" name="Rectangle 109">
            <a:extLst>
              <a:ext uri="{FF2B5EF4-FFF2-40B4-BE49-F238E27FC236}">
                <a16:creationId xmlns:a16="http://schemas.microsoft.com/office/drawing/2014/main" id="{265BC3C3-B4AA-4BC4-B0CA-C80E1B9C0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0813" y="3648000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6" name="Rectangle 110">
            <a:extLst>
              <a:ext uri="{FF2B5EF4-FFF2-40B4-BE49-F238E27FC236}">
                <a16:creationId xmlns:a16="http://schemas.microsoft.com/office/drawing/2014/main" id="{03C3FB48-2B52-46DC-A9F2-E696B0FB7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0813" y="386390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7" name="Rectangle 111">
            <a:extLst>
              <a:ext uri="{FF2B5EF4-FFF2-40B4-BE49-F238E27FC236}">
                <a16:creationId xmlns:a16="http://schemas.microsoft.com/office/drawing/2014/main" id="{F15B2485-E5B1-4C8C-9F4A-D736622A0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0813" y="4079800"/>
            <a:ext cx="233362" cy="214312"/>
          </a:xfrm>
          <a:prstGeom prst="rect">
            <a:avLst/>
          </a:prstGeom>
          <a:solidFill>
            <a:srgbClr val="3366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8" name="Line 98">
            <a:extLst>
              <a:ext uri="{FF2B5EF4-FFF2-40B4-BE49-F238E27FC236}">
                <a16:creationId xmlns:a16="http://schemas.microsoft.com/office/drawing/2014/main" id="{8CCA5451-3EAC-4906-BB0D-BA8E5131D189}"/>
              </a:ext>
            </a:extLst>
          </p:cNvPr>
          <p:cNvSpPr>
            <a:spLocks noChangeShapeType="1"/>
          </p:cNvSpPr>
          <p:nvPr/>
        </p:nvSpPr>
        <p:spPr bwMode="auto">
          <a:xfrm>
            <a:off x="4700588" y="3059991"/>
            <a:ext cx="1800225" cy="5032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" name="Line 108">
            <a:extLst>
              <a:ext uri="{FF2B5EF4-FFF2-40B4-BE49-F238E27FC236}">
                <a16:creationId xmlns:a16="http://schemas.microsoft.com/office/drawing/2014/main" id="{D19BBEF0-48ED-4770-ADBC-8A1298D63CDC}"/>
              </a:ext>
            </a:extLst>
          </p:cNvPr>
          <p:cNvSpPr>
            <a:spLocks noChangeShapeType="1"/>
          </p:cNvSpPr>
          <p:nvPr/>
        </p:nvSpPr>
        <p:spPr bwMode="auto">
          <a:xfrm>
            <a:off x="4124325" y="3709277"/>
            <a:ext cx="2233613" cy="431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" name="Text Box 113">
            <a:extLst>
              <a:ext uri="{FF2B5EF4-FFF2-40B4-BE49-F238E27FC236}">
                <a16:creationId xmlns:a16="http://schemas.microsoft.com/office/drawing/2014/main" id="{3FAF014C-06A9-4471-8997-BD926FBF87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29149" y="2701215"/>
            <a:ext cx="3561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solidFill>
                  <a:srgbClr val="FF9900"/>
                </a:solidFill>
                <a:ea typeface="MS PGothic" panose="020B0600070205080204" pitchFamily="34" charset="-128"/>
              </a:rPr>
              <a:t>A</a:t>
            </a:r>
          </a:p>
        </p:txBody>
      </p:sp>
      <p:sp>
        <p:nvSpPr>
          <p:cNvPr id="81" name="Text Box 114">
            <a:extLst>
              <a:ext uri="{FF2B5EF4-FFF2-40B4-BE49-F238E27FC236}">
                <a16:creationId xmlns:a16="http://schemas.microsoft.com/office/drawing/2014/main" id="{178459EB-36DA-4685-A660-8C38BA8043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8437" y="3277477"/>
            <a:ext cx="3561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solidFill>
                  <a:srgbClr val="3333FF"/>
                </a:solidFill>
                <a:ea typeface="MS PGothic" panose="020B0600070205080204" pitchFamily="34" charset="-128"/>
              </a:rPr>
              <a:t>B</a:t>
            </a:r>
          </a:p>
        </p:txBody>
      </p:sp>
      <p:sp>
        <p:nvSpPr>
          <p:cNvPr id="84" name="Line 118">
            <a:extLst>
              <a:ext uri="{FF2B5EF4-FFF2-40B4-BE49-F238E27FC236}">
                <a16:creationId xmlns:a16="http://schemas.microsoft.com/office/drawing/2014/main" id="{0CEB56A2-558D-478D-B00A-E573206AC9B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00587" y="4212515"/>
            <a:ext cx="165735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Line 120">
            <a:extLst>
              <a:ext uri="{FF2B5EF4-FFF2-40B4-BE49-F238E27FC236}">
                <a16:creationId xmlns:a16="http://schemas.microsoft.com/office/drawing/2014/main" id="{1C55937B-71FC-4E12-A85A-057F503D2B7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00588" y="3204453"/>
            <a:ext cx="1728787" cy="504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Text Box 121">
            <a:extLst>
              <a:ext uri="{FF2B5EF4-FFF2-40B4-BE49-F238E27FC236}">
                <a16:creationId xmlns:a16="http://schemas.microsoft.com/office/drawing/2014/main" id="{8F53D087-89D5-453B-A26F-C4652CE43A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1131" y="2862348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i="1" dirty="0">
                <a:solidFill>
                  <a:srgbClr val="000000"/>
                </a:solidFill>
                <a:ea typeface="MS PGothic" panose="020B0600070205080204" pitchFamily="34" charset="-128"/>
              </a:rPr>
              <a:t>copy</a:t>
            </a:r>
          </a:p>
        </p:txBody>
      </p:sp>
      <p:sp>
        <p:nvSpPr>
          <p:cNvPr id="87" name="Text Box 122">
            <a:extLst>
              <a:ext uri="{FF2B5EF4-FFF2-40B4-BE49-F238E27FC236}">
                <a16:creationId xmlns:a16="http://schemas.microsoft.com/office/drawing/2014/main" id="{DFCD1380-0011-491E-AC4E-4EC12F5D3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2733" y="3389803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i="1" dirty="0">
                <a:solidFill>
                  <a:srgbClr val="000000"/>
                </a:solidFill>
                <a:ea typeface="MS PGothic" panose="020B0600070205080204" pitchFamily="34" charset="-128"/>
              </a:rPr>
              <a:t>flush</a:t>
            </a:r>
          </a:p>
        </p:txBody>
      </p:sp>
      <p:sp>
        <p:nvSpPr>
          <p:cNvPr id="88" name="Text Box 130">
            <a:extLst>
              <a:ext uri="{FF2B5EF4-FFF2-40B4-BE49-F238E27FC236}">
                <a16:creationId xmlns:a16="http://schemas.microsoft.com/office/drawing/2014/main" id="{B08155CB-4F49-4CFB-9BD0-D2F13A0A5E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5912" y="4031540"/>
            <a:ext cx="4138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solidFill>
                  <a:srgbClr val="3333FF"/>
                </a:solidFill>
                <a:ea typeface="MS PGothic" panose="020B0600070205080204" pitchFamily="34" charset="-128"/>
              </a:rPr>
              <a:t>B’</a:t>
            </a:r>
          </a:p>
        </p:txBody>
      </p:sp>
      <p:sp>
        <p:nvSpPr>
          <p:cNvPr id="89" name="Text Box 106">
            <a:extLst>
              <a:ext uri="{FF2B5EF4-FFF2-40B4-BE49-F238E27FC236}">
                <a16:creationId xmlns:a16="http://schemas.microsoft.com/office/drawing/2014/main" id="{EFD8C06C-5171-4918-A89F-6AFF6A23D4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2853" y="1133175"/>
            <a:ext cx="227488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FF9900"/>
                </a:solidFill>
                <a:ea typeface="MS PGothic" panose="020B0600070205080204" pitchFamily="34" charset="-128"/>
              </a:rPr>
              <a:t>(</a:t>
            </a:r>
            <a:r>
              <a:rPr lang="en-US" altLang="ja-JP" dirty="0" err="1">
                <a:solidFill>
                  <a:srgbClr val="FF9900"/>
                </a:solidFill>
                <a:ea typeface="MS PGothic" panose="020B0600070205080204" pitchFamily="34" charset="-128"/>
              </a:rPr>
              <a:t>adres</a:t>
            </a:r>
            <a:r>
              <a:rPr lang="ro-RO" altLang="ja-JP" dirty="0">
                <a:solidFill>
                  <a:srgbClr val="FF9900"/>
                </a:solidFill>
                <a:ea typeface="MS PGothic" panose="020B0600070205080204" pitchFamily="34" charset="-128"/>
              </a:rPr>
              <a:t>a</a:t>
            </a:r>
            <a:r>
              <a:rPr lang="en-US" altLang="ja-JP" dirty="0">
                <a:solidFill>
                  <a:srgbClr val="FF9900"/>
                </a:solidFill>
                <a:ea typeface="MS PGothic" panose="020B0600070205080204" pitchFamily="34" charset="-128"/>
              </a:rPr>
              <a:t>:A,0,1)</a:t>
            </a:r>
          </a:p>
        </p:txBody>
      </p:sp>
      <p:sp>
        <p:nvSpPr>
          <p:cNvPr id="90" name="Rectangle 109">
            <a:extLst>
              <a:ext uri="{FF2B5EF4-FFF2-40B4-BE49-F238E27FC236}">
                <a16:creationId xmlns:a16="http://schemas.microsoft.com/office/drawing/2014/main" id="{A53225F6-8929-4DB3-A17A-43931C335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7766" y="36420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1" name="Rectangle 110">
            <a:extLst>
              <a:ext uri="{FF2B5EF4-FFF2-40B4-BE49-F238E27FC236}">
                <a16:creationId xmlns:a16="http://schemas.microsoft.com/office/drawing/2014/main" id="{056A34B4-E4D9-429A-9EDC-3AE85D44D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7766" y="38579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2" name="Rectangle 111">
            <a:extLst>
              <a:ext uri="{FF2B5EF4-FFF2-40B4-BE49-F238E27FC236}">
                <a16:creationId xmlns:a16="http://schemas.microsoft.com/office/drawing/2014/main" id="{D3800980-4189-47A7-AF45-2DA4CDF86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7766" y="40738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3" name="Rectangle 109">
            <a:extLst>
              <a:ext uri="{FF2B5EF4-FFF2-40B4-BE49-F238E27FC236}">
                <a16:creationId xmlns:a16="http://schemas.microsoft.com/office/drawing/2014/main" id="{4176B238-3832-44D7-BDE5-7457FF1F5B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0866" y="36413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4" name="Rectangle 110">
            <a:extLst>
              <a:ext uri="{FF2B5EF4-FFF2-40B4-BE49-F238E27FC236}">
                <a16:creationId xmlns:a16="http://schemas.microsoft.com/office/drawing/2014/main" id="{F2773592-9376-419D-B8D4-1657EBEB9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0866" y="38572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5" name="Rectangle 111">
            <a:extLst>
              <a:ext uri="{FF2B5EF4-FFF2-40B4-BE49-F238E27FC236}">
                <a16:creationId xmlns:a16="http://schemas.microsoft.com/office/drawing/2014/main" id="{E165C1F1-3B1C-4186-982E-243BD6B57E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0866" y="40731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6" name="Rectangle 109">
            <a:extLst>
              <a:ext uri="{FF2B5EF4-FFF2-40B4-BE49-F238E27FC236}">
                <a16:creationId xmlns:a16="http://schemas.microsoft.com/office/drawing/2014/main" id="{9EE169C8-0F67-44C4-8870-B9B8F3A48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558" y="36421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7" name="Rectangle 110">
            <a:extLst>
              <a:ext uri="{FF2B5EF4-FFF2-40B4-BE49-F238E27FC236}">
                <a16:creationId xmlns:a16="http://schemas.microsoft.com/office/drawing/2014/main" id="{90C02EB9-69D7-4ABD-93EC-94ECBBABD4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558" y="38580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8" name="Rectangle 111">
            <a:extLst>
              <a:ext uri="{FF2B5EF4-FFF2-40B4-BE49-F238E27FC236}">
                <a16:creationId xmlns:a16="http://schemas.microsoft.com/office/drawing/2014/main" id="{26A99DF5-1F68-4CE9-93FB-86FE58653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558" y="40739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9" name="Rectangle 109">
            <a:extLst>
              <a:ext uri="{FF2B5EF4-FFF2-40B4-BE49-F238E27FC236}">
                <a16:creationId xmlns:a16="http://schemas.microsoft.com/office/drawing/2014/main" id="{1AC69AA1-CC84-4757-99FF-D62497179F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0658" y="36414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0" name="Rectangle 110">
            <a:extLst>
              <a:ext uri="{FF2B5EF4-FFF2-40B4-BE49-F238E27FC236}">
                <a16:creationId xmlns:a16="http://schemas.microsoft.com/office/drawing/2014/main" id="{E35FD978-3569-4C9A-895A-5BCD59C6AC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0658" y="38573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1" name="Rectangle 111">
            <a:extLst>
              <a:ext uri="{FF2B5EF4-FFF2-40B4-BE49-F238E27FC236}">
                <a16:creationId xmlns:a16="http://schemas.microsoft.com/office/drawing/2014/main" id="{C36B7069-9A9C-4A4E-83B9-41B9BDA58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0658" y="40732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C51A369B-C122-47C7-9D7B-9F1BB66A04F4}"/>
              </a:ext>
            </a:extLst>
          </p:cNvPr>
          <p:cNvCxnSpPr/>
          <p:nvPr/>
        </p:nvCxnSpPr>
        <p:spPr bwMode="auto">
          <a:xfrm flipV="1">
            <a:off x="6499754" y="4331577"/>
            <a:ext cx="85196" cy="9124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70C0"/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86115E96-0D40-49D6-AF88-F80481150180}"/>
              </a:ext>
            </a:extLst>
          </p:cNvPr>
          <p:cNvCxnSpPr/>
          <p:nvPr/>
        </p:nvCxnSpPr>
        <p:spPr bwMode="auto">
          <a:xfrm>
            <a:off x="6666441" y="1640914"/>
            <a:ext cx="0" cy="1945853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FF9900"/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6643137F-41A6-4E66-ABA1-66001EDD7932}"/>
              </a:ext>
            </a:extLst>
          </p:cNvPr>
          <p:cNvCxnSpPr>
            <a:cxnSpLocks/>
          </p:cNvCxnSpPr>
          <p:nvPr/>
        </p:nvCxnSpPr>
        <p:spPr bwMode="auto">
          <a:xfrm flipV="1">
            <a:off x="7674020" y="766052"/>
            <a:ext cx="251838" cy="41549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stealth" w="med" len="med"/>
            <a:tailEnd type="none" w="med" len="med"/>
          </a:ln>
          <a:effectLst/>
        </p:spPr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8419A247-B95C-476A-B2B7-9EB0B152F1A4}"/>
              </a:ext>
            </a:extLst>
          </p:cNvPr>
          <p:cNvSpPr txBox="1"/>
          <p:nvPr/>
        </p:nvSpPr>
        <p:spPr>
          <a:xfrm>
            <a:off x="7922684" y="548565"/>
            <a:ext cx="11384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pin count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99B6890-A47E-42C6-94A0-1A50ACE74545}"/>
              </a:ext>
            </a:extLst>
          </p:cNvPr>
          <p:cNvCxnSpPr>
            <a:cxnSpLocks/>
          </p:cNvCxnSpPr>
          <p:nvPr/>
        </p:nvCxnSpPr>
        <p:spPr bwMode="auto">
          <a:xfrm>
            <a:off x="7883284" y="1591926"/>
            <a:ext cx="734467" cy="6589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stealth" w="med" len="med"/>
            <a:tailEnd type="none" w="med" len="med"/>
          </a:ln>
          <a:effectLst/>
        </p:spPr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563D1E58-5C4A-4071-BA21-6D6446BB0530}"/>
              </a:ext>
            </a:extLst>
          </p:cNvPr>
          <p:cNvSpPr txBox="1"/>
          <p:nvPr/>
        </p:nvSpPr>
        <p:spPr>
          <a:xfrm>
            <a:off x="8614576" y="1440331"/>
            <a:ext cx="1140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dirty flag</a:t>
            </a: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4A893EB5-D598-43D0-94B7-C60F2BE5FDE8}"/>
              </a:ext>
            </a:extLst>
          </p:cNvPr>
          <p:cNvGrpSpPr/>
          <p:nvPr/>
        </p:nvGrpSpPr>
        <p:grpSpPr>
          <a:xfrm>
            <a:off x="3405187" y="5033252"/>
            <a:ext cx="1404490" cy="616010"/>
            <a:chOff x="1547813" y="4572000"/>
            <a:chExt cx="1404490" cy="616010"/>
          </a:xfrm>
        </p:grpSpPr>
        <p:sp>
          <p:nvSpPr>
            <p:cNvPr id="113" name="Rectangle 110">
              <a:extLst>
                <a:ext uri="{FF2B5EF4-FFF2-40B4-BE49-F238E27FC236}">
                  <a16:creationId xmlns:a16="http://schemas.microsoft.com/office/drawing/2014/main" id="{27646AEF-3ADA-456F-8225-9D7AF7E7FD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78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4" name="Rectangle 111">
              <a:extLst>
                <a:ext uri="{FF2B5EF4-FFF2-40B4-BE49-F238E27FC236}">
                  <a16:creationId xmlns:a16="http://schemas.microsoft.com/office/drawing/2014/main" id="{852F07FF-923E-4C9C-AC28-A988A4626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37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5" name="Rectangle 112">
              <a:extLst>
                <a:ext uri="{FF2B5EF4-FFF2-40B4-BE49-F238E27FC236}">
                  <a16:creationId xmlns:a16="http://schemas.microsoft.com/office/drawing/2014/main" id="{D63C0971-9A18-4B75-8E41-19A393F57B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96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6" name="Rectangle 113">
              <a:extLst>
                <a:ext uri="{FF2B5EF4-FFF2-40B4-BE49-F238E27FC236}">
                  <a16:creationId xmlns:a16="http://schemas.microsoft.com/office/drawing/2014/main" id="{74CA9ADB-3261-4DDF-84A1-FC6CC71633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7100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7" name="Rectangle 114">
              <a:extLst>
                <a:ext uri="{FF2B5EF4-FFF2-40B4-BE49-F238E27FC236}">
                  <a16:creationId xmlns:a16="http://schemas.microsoft.com/office/drawing/2014/main" id="{02B60DAB-5A29-4CAB-80CB-9F7A0195F8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3000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8" name="Rectangle 115">
              <a:extLst>
                <a:ext uri="{FF2B5EF4-FFF2-40B4-BE49-F238E27FC236}">
                  <a16:creationId xmlns:a16="http://schemas.microsoft.com/office/drawing/2014/main" id="{43857097-AFED-4077-BE71-DAC4F9CE3C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8900" y="4572000"/>
              <a:ext cx="215900" cy="215900"/>
            </a:xfrm>
            <a:prstGeom prst="rect">
              <a:avLst/>
            </a:prstGeom>
            <a:solidFill>
              <a:srgbClr val="3333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9" name="Text Box 116">
              <a:extLst>
                <a:ext uri="{FF2B5EF4-FFF2-40B4-BE49-F238E27FC236}">
                  <a16:creationId xmlns:a16="http://schemas.microsoft.com/office/drawing/2014/main" id="{9CE145A8-9FA4-4237-9956-FA3583386F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54163" y="4787900"/>
              <a:ext cx="139814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o-RO" altLang="ja-JP" sz="20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Log</a:t>
              </a:r>
              <a:endParaRPr lang="en-US" altLang="ja-JP" sz="2000" dirty="0">
                <a:solidFill>
                  <a:srgbClr val="FF3300"/>
                </a:solidFill>
                <a:ea typeface="MS PGothic" panose="020B0600070205080204" pitchFamily="34" charset="-128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8EE0201-5742-4BAF-8EA3-B7A5007BF42D}"/>
              </a:ext>
            </a:extLst>
          </p:cNvPr>
          <p:cNvGrpSpPr/>
          <p:nvPr/>
        </p:nvGrpSpPr>
        <p:grpSpPr>
          <a:xfrm>
            <a:off x="8365315" y="3557982"/>
            <a:ext cx="1031051" cy="923302"/>
            <a:chOff x="6507940" y="3096730"/>
            <a:chExt cx="1031051" cy="923302"/>
          </a:xfrm>
        </p:grpSpPr>
        <p:sp>
          <p:nvSpPr>
            <p:cNvPr id="121" name="Rectangle 117">
              <a:extLst>
                <a:ext uri="{FF2B5EF4-FFF2-40B4-BE49-F238E27FC236}">
                  <a16:creationId xmlns:a16="http://schemas.microsoft.com/office/drawing/2014/main" id="{490CFBB0-7F1A-4054-8AB8-0224B7F1B6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096730"/>
              <a:ext cx="144463" cy="21590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2" name="Rectangle 118">
              <a:extLst>
                <a:ext uri="{FF2B5EF4-FFF2-40B4-BE49-F238E27FC236}">
                  <a16:creationId xmlns:a16="http://schemas.microsoft.com/office/drawing/2014/main" id="{4E15CB15-7681-4C2E-B094-021D3D91E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312630"/>
              <a:ext cx="144463" cy="21590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3" name="Rectangle 119">
              <a:extLst>
                <a:ext uri="{FF2B5EF4-FFF2-40B4-BE49-F238E27FC236}">
                  <a16:creationId xmlns:a16="http://schemas.microsoft.com/office/drawing/2014/main" id="{06D863A5-B4BB-4D7B-9A7F-885BFD4FE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528530"/>
              <a:ext cx="144463" cy="215900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4" name="Text Box 124">
              <a:extLst>
                <a:ext uri="{FF2B5EF4-FFF2-40B4-BE49-F238E27FC236}">
                  <a16:creationId xmlns:a16="http://schemas.microsoft.com/office/drawing/2014/main" id="{BF403134-0F92-4EDB-A0DB-BB8D9D46A1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07940" y="3733800"/>
              <a:ext cx="1031051" cy="286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ro-RO" altLang="ja-JP" sz="14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Log</a:t>
              </a:r>
              <a:endParaRPr lang="en-US" altLang="ja-JP" sz="1400" dirty="0">
                <a:solidFill>
                  <a:srgbClr val="FF3300"/>
                </a:solidFill>
                <a:ea typeface="MS PGothic" panose="020B0600070205080204" pitchFamily="34" charset="-128"/>
              </a:endParaRPr>
            </a:p>
          </p:txBody>
        </p:sp>
      </p:grpSp>
      <p:sp>
        <p:nvSpPr>
          <p:cNvPr id="125" name="Text Box 126">
            <a:extLst>
              <a:ext uri="{FF2B5EF4-FFF2-40B4-BE49-F238E27FC236}">
                <a16:creationId xmlns:a16="http://schemas.microsoft.com/office/drawing/2014/main" id="{784D7B53-8E1D-459F-BB4A-CEE8BC688E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1699" y="3898824"/>
            <a:ext cx="1193800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ja-JP" sz="1800" dirty="0">
                <a:solidFill>
                  <a:srgbClr val="0000FF"/>
                </a:solidFill>
                <a:ea typeface="MS PGothic" panose="020B0600070205080204" pitchFamily="34" charset="-128"/>
              </a:rPr>
              <a:t>update</a:t>
            </a:r>
          </a:p>
        </p:txBody>
      </p:sp>
      <p:sp>
        <p:nvSpPr>
          <p:cNvPr id="126" name="AutoShape 128">
            <a:extLst>
              <a:ext uri="{FF2B5EF4-FFF2-40B4-BE49-F238E27FC236}">
                <a16:creationId xmlns:a16="http://schemas.microsoft.com/office/drawing/2014/main" id="{123914F9-B135-45B2-BAAD-92BE55A5949B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7363481" y="3536771"/>
            <a:ext cx="241137" cy="1728359"/>
          </a:xfrm>
          <a:prstGeom prst="curvedRightArrow">
            <a:avLst>
              <a:gd name="adj1" fmla="val 19035"/>
              <a:gd name="adj2" fmla="val 73419"/>
              <a:gd name="adj3" fmla="val 31130"/>
            </a:avLst>
          </a:prstGeom>
          <a:solidFill>
            <a:srgbClr val="99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</p:spTree>
    <p:extLst>
      <p:ext uri="{BB962C8B-B14F-4D97-AF65-F5344CB8AC3E}">
        <p14:creationId xmlns:p14="http://schemas.microsoft.com/office/powerpoint/2010/main" val="354683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89" grpId="0"/>
      <p:bldP spid="108" grpId="0"/>
      <p:bldP spid="111" grpId="0"/>
      <p:bldP spid="125" grpId="0"/>
      <p:bldP spid="12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8">
            <a:extLst>
              <a:ext uri="{FF2B5EF4-FFF2-40B4-BE49-F238E27FC236}">
                <a16:creationId xmlns:a16="http://schemas.microsoft.com/office/drawing/2014/main" id="{707A9D46-C47B-406A-85D4-E51B762A3B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7026" y="914400"/>
            <a:ext cx="2232025" cy="3966452"/>
          </a:xfrm>
          <a:prstGeom prst="can">
            <a:avLst>
              <a:gd name="adj" fmla="val 29836"/>
            </a:avLst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grpSp>
        <p:nvGrpSpPr>
          <p:cNvPr id="5" name="Group 46">
            <a:extLst>
              <a:ext uri="{FF2B5EF4-FFF2-40B4-BE49-F238E27FC236}">
                <a16:creationId xmlns:a16="http://schemas.microsoft.com/office/drawing/2014/main" id="{F4C96B9B-FC34-4D68-A63B-055EA49DD6A5}"/>
              </a:ext>
            </a:extLst>
          </p:cNvPr>
          <p:cNvGrpSpPr>
            <a:grpSpLocks/>
          </p:cNvGrpSpPr>
          <p:nvPr/>
        </p:nvGrpSpPr>
        <p:grpSpPr bwMode="auto">
          <a:xfrm>
            <a:off x="5891214" y="1345490"/>
            <a:ext cx="4033837" cy="2520950"/>
            <a:chOff x="3878" y="1071"/>
            <a:chExt cx="1089" cy="681"/>
          </a:xfrm>
          <a:solidFill>
            <a:srgbClr val="92D050"/>
          </a:solidFill>
        </p:grpSpPr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0283EAC4-6696-4D87-A174-900D7950BD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8" y="1117"/>
              <a:ext cx="1089" cy="635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8" name="Line 21">
              <a:extLst>
                <a:ext uri="{FF2B5EF4-FFF2-40B4-BE49-F238E27FC236}">
                  <a16:creationId xmlns:a16="http://schemas.microsoft.com/office/drawing/2014/main" id="{5A39A0DD-037B-4B74-9B96-236231773F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2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22">
              <a:extLst>
                <a:ext uri="{FF2B5EF4-FFF2-40B4-BE49-F238E27FC236}">
                  <a16:creationId xmlns:a16="http://schemas.microsoft.com/office/drawing/2014/main" id="{B99F47E8-171B-45F5-A98F-4643C1619C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23">
              <a:extLst>
                <a:ext uri="{FF2B5EF4-FFF2-40B4-BE49-F238E27FC236}">
                  <a16:creationId xmlns:a16="http://schemas.microsoft.com/office/drawing/2014/main" id="{43EEC9A9-D8FF-4022-9508-2F165D0D19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5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24">
              <a:extLst>
                <a:ext uri="{FF2B5EF4-FFF2-40B4-BE49-F238E27FC236}">
                  <a16:creationId xmlns:a16="http://schemas.microsoft.com/office/drawing/2014/main" id="{2C4EFEE4-CBB6-4D01-9E88-DB596EC0ED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0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25">
              <a:extLst>
                <a:ext uri="{FF2B5EF4-FFF2-40B4-BE49-F238E27FC236}">
                  <a16:creationId xmlns:a16="http://schemas.microsoft.com/office/drawing/2014/main" id="{9B0F8DE1-D178-4C0C-9372-6DAB8901DD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26">
              <a:extLst>
                <a:ext uri="{FF2B5EF4-FFF2-40B4-BE49-F238E27FC236}">
                  <a16:creationId xmlns:a16="http://schemas.microsoft.com/office/drawing/2014/main" id="{75786B4A-70DE-4A33-AD02-3E67138F75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5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27">
              <a:extLst>
                <a:ext uri="{FF2B5EF4-FFF2-40B4-BE49-F238E27FC236}">
                  <a16:creationId xmlns:a16="http://schemas.microsoft.com/office/drawing/2014/main" id="{EE97DAEC-2059-4B00-8600-A5B0FDBCD6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9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28">
              <a:extLst>
                <a:ext uri="{FF2B5EF4-FFF2-40B4-BE49-F238E27FC236}">
                  <a16:creationId xmlns:a16="http://schemas.microsoft.com/office/drawing/2014/main" id="{DB51B5DC-28FA-42DA-AE5B-C7958B72CF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29">
              <a:extLst>
                <a:ext uri="{FF2B5EF4-FFF2-40B4-BE49-F238E27FC236}">
                  <a16:creationId xmlns:a16="http://schemas.microsoft.com/office/drawing/2014/main" id="{43288616-D60A-4B39-A2C5-7F7595353E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3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Line 30">
              <a:extLst>
                <a:ext uri="{FF2B5EF4-FFF2-40B4-BE49-F238E27FC236}">
                  <a16:creationId xmlns:a16="http://schemas.microsoft.com/office/drawing/2014/main" id="{F952FDEC-27C7-420F-A9D4-EB53ACE06A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4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Line 31">
              <a:extLst>
                <a:ext uri="{FF2B5EF4-FFF2-40B4-BE49-F238E27FC236}">
                  <a16:creationId xmlns:a16="http://schemas.microsoft.com/office/drawing/2014/main" id="{A67DF79E-90FA-4FD7-BEE5-E7060169BA4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7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Line 32">
              <a:extLst>
                <a:ext uri="{FF2B5EF4-FFF2-40B4-BE49-F238E27FC236}">
                  <a16:creationId xmlns:a16="http://schemas.microsoft.com/office/drawing/2014/main" id="{B4C6F91D-5E02-4E17-A32E-6FE79C76E5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2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Line 33">
              <a:extLst>
                <a:ext uri="{FF2B5EF4-FFF2-40B4-BE49-F238E27FC236}">
                  <a16:creationId xmlns:a16="http://schemas.microsoft.com/office/drawing/2014/main" id="{53FF27F1-D7D8-449E-9FB3-D765DDD54B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Line 34">
              <a:extLst>
                <a:ext uri="{FF2B5EF4-FFF2-40B4-BE49-F238E27FC236}">
                  <a16:creationId xmlns:a16="http://schemas.microsoft.com/office/drawing/2014/main" id="{BD6AA2F2-AB2C-4A0B-BCF6-95AE0E3D1D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5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35">
              <a:extLst>
                <a:ext uri="{FF2B5EF4-FFF2-40B4-BE49-F238E27FC236}">
                  <a16:creationId xmlns:a16="http://schemas.microsoft.com/office/drawing/2014/main" id="{3EC1979F-88A8-4ED2-803D-9ED8C37C09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67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6">
              <a:extLst>
                <a:ext uri="{FF2B5EF4-FFF2-40B4-BE49-F238E27FC236}">
                  <a16:creationId xmlns:a16="http://schemas.microsoft.com/office/drawing/2014/main" id="{035ECB37-EBE1-4098-A67A-D1C28CCBE3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0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7">
              <a:extLst>
                <a:ext uri="{FF2B5EF4-FFF2-40B4-BE49-F238E27FC236}">
                  <a16:creationId xmlns:a16="http://schemas.microsoft.com/office/drawing/2014/main" id="{2C26C8F9-224C-4981-8FD6-F8784CB73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4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Line 38">
              <a:extLst>
                <a:ext uri="{FF2B5EF4-FFF2-40B4-BE49-F238E27FC236}">
                  <a16:creationId xmlns:a16="http://schemas.microsoft.com/office/drawing/2014/main" id="{1DDC8B65-1776-45A0-9D53-5A861AF3DB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Line 39">
              <a:extLst>
                <a:ext uri="{FF2B5EF4-FFF2-40B4-BE49-F238E27FC236}">
                  <a16:creationId xmlns:a16="http://schemas.microsoft.com/office/drawing/2014/main" id="{3ED0FCA1-1813-405E-AB92-009C4F3731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40">
              <a:extLst>
                <a:ext uri="{FF2B5EF4-FFF2-40B4-BE49-F238E27FC236}">
                  <a16:creationId xmlns:a16="http://schemas.microsoft.com/office/drawing/2014/main" id="{6FEDD236-6FA2-40B2-94DD-985EEB78FE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9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41">
              <a:extLst>
                <a:ext uri="{FF2B5EF4-FFF2-40B4-BE49-F238E27FC236}">
                  <a16:creationId xmlns:a16="http://schemas.microsoft.com/office/drawing/2014/main" id="{D7C194A8-0B14-4EDD-A309-808688BCA4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Line 42">
              <a:extLst>
                <a:ext uri="{FF2B5EF4-FFF2-40B4-BE49-F238E27FC236}">
                  <a16:creationId xmlns:a16="http://schemas.microsoft.com/office/drawing/2014/main" id="{38FC8864-0E71-4E29-9918-DF2489ACD0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Line 43">
              <a:extLst>
                <a:ext uri="{FF2B5EF4-FFF2-40B4-BE49-F238E27FC236}">
                  <a16:creationId xmlns:a16="http://schemas.microsoft.com/office/drawing/2014/main" id="{6573A2DC-5BFF-4DDC-AFA7-E9326F24D7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7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Line 44">
              <a:extLst>
                <a:ext uri="{FF2B5EF4-FFF2-40B4-BE49-F238E27FC236}">
                  <a16:creationId xmlns:a16="http://schemas.microsoft.com/office/drawing/2014/main" id="{2F5F0F3B-BA65-4C1B-A128-49C9B60B34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2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Line 45">
              <a:extLst>
                <a:ext uri="{FF2B5EF4-FFF2-40B4-BE49-F238E27FC236}">
                  <a16:creationId xmlns:a16="http://schemas.microsoft.com/office/drawing/2014/main" id="{AEDB790E-312F-4CEA-8603-1AC70922D7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3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Rectangle 47">
            <a:extLst>
              <a:ext uri="{FF2B5EF4-FFF2-40B4-BE49-F238E27FC236}">
                <a16:creationId xmlns:a16="http://schemas.microsoft.com/office/drawing/2014/main" id="{FB16CEF4-A444-474B-90BE-4D49DF3D8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1923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4" name="Rectangle 48">
            <a:extLst>
              <a:ext uri="{FF2B5EF4-FFF2-40B4-BE49-F238E27FC236}">
                <a16:creationId xmlns:a16="http://schemas.microsoft.com/office/drawing/2014/main" id="{597671D2-F2B9-4E4F-B4FC-4CDF0F06E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1923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5" name="Rectangle 49">
            <a:extLst>
              <a:ext uri="{FF2B5EF4-FFF2-40B4-BE49-F238E27FC236}">
                <a16:creationId xmlns:a16="http://schemas.microsoft.com/office/drawing/2014/main" id="{B8802BD7-049F-4C72-93BF-9DF552F874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0625" y="1923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6" name="Rectangle 50">
            <a:extLst>
              <a:ext uri="{FF2B5EF4-FFF2-40B4-BE49-F238E27FC236}">
                <a16:creationId xmlns:a16="http://schemas.microsoft.com/office/drawing/2014/main" id="{CCAE2E18-A6D0-4C8B-8002-82CD991A45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8113" y="1923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7" name="Rectangle 51">
            <a:extLst>
              <a:ext uri="{FF2B5EF4-FFF2-40B4-BE49-F238E27FC236}">
                <a16:creationId xmlns:a16="http://schemas.microsoft.com/office/drawing/2014/main" id="{D131B0EE-BC5B-401E-98EB-F2894E09C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1923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8" name="Rectangle 52">
            <a:extLst>
              <a:ext uri="{FF2B5EF4-FFF2-40B4-BE49-F238E27FC236}">
                <a16:creationId xmlns:a16="http://schemas.microsoft.com/office/drawing/2014/main" id="{4C19CDE9-615A-4CA9-A39E-4C10E5C12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2139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9" name="Rectangle 53">
            <a:extLst>
              <a:ext uri="{FF2B5EF4-FFF2-40B4-BE49-F238E27FC236}">
                <a16:creationId xmlns:a16="http://schemas.microsoft.com/office/drawing/2014/main" id="{7C87B99A-9E06-4676-BFAC-645BD7E914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2213" y="2355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0" name="Rectangle 54">
            <a:extLst>
              <a:ext uri="{FF2B5EF4-FFF2-40B4-BE49-F238E27FC236}">
                <a16:creationId xmlns:a16="http://schemas.microsoft.com/office/drawing/2014/main" id="{EA58B926-4A9B-47C1-AE1D-B33EFDF0BC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2355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1" name="Rectangle 55">
            <a:extLst>
              <a:ext uri="{FF2B5EF4-FFF2-40B4-BE49-F238E27FC236}">
                <a16:creationId xmlns:a16="http://schemas.microsoft.com/office/drawing/2014/main" id="{7CFA075D-BDD4-4060-9427-9FC52CD629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6525" y="2355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2" name="Rectangle 56">
            <a:extLst>
              <a:ext uri="{FF2B5EF4-FFF2-40B4-BE49-F238E27FC236}">
                <a16:creationId xmlns:a16="http://schemas.microsoft.com/office/drawing/2014/main" id="{302DBF1B-E0E1-4475-A28F-C4FDE47CA7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0625" y="21392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3" name="Rectangle 57">
            <a:extLst>
              <a:ext uri="{FF2B5EF4-FFF2-40B4-BE49-F238E27FC236}">
                <a16:creationId xmlns:a16="http://schemas.microsoft.com/office/drawing/2014/main" id="{E88970E0-C0E1-4A66-AA57-E20A2895C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6525" y="2139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4" name="Rectangle 58">
            <a:extLst>
              <a:ext uri="{FF2B5EF4-FFF2-40B4-BE49-F238E27FC236}">
                <a16:creationId xmlns:a16="http://schemas.microsoft.com/office/drawing/2014/main" id="{192D94CA-4066-4D77-9CAA-7C9736EEAB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19233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5" name="Rectangle 59">
            <a:extLst>
              <a:ext uri="{FF2B5EF4-FFF2-40B4-BE49-F238E27FC236}">
                <a16:creationId xmlns:a16="http://schemas.microsoft.com/office/drawing/2014/main" id="{B2D2C433-3DF0-4730-B7A0-61BD0CA53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2139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6" name="Rectangle 60">
            <a:extLst>
              <a:ext uri="{FF2B5EF4-FFF2-40B4-BE49-F238E27FC236}">
                <a16:creationId xmlns:a16="http://schemas.microsoft.com/office/drawing/2014/main" id="{26C0EEBD-D73E-4BF1-A4A6-5AC1CAB04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2353552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7" name="Rectangle 61">
            <a:extLst>
              <a:ext uri="{FF2B5EF4-FFF2-40B4-BE49-F238E27FC236}">
                <a16:creationId xmlns:a16="http://schemas.microsoft.com/office/drawing/2014/main" id="{E0452EA5-D10D-42F3-AB87-29B59B867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2139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8" name="Rectangle 62">
            <a:extLst>
              <a:ext uri="{FF2B5EF4-FFF2-40B4-BE49-F238E27FC236}">
                <a16:creationId xmlns:a16="http://schemas.microsoft.com/office/drawing/2014/main" id="{E0D582FD-A1D8-44DB-AEC9-5E4B4ED3F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2355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9" name="Rectangle 63">
            <a:extLst>
              <a:ext uri="{FF2B5EF4-FFF2-40B4-BE49-F238E27FC236}">
                <a16:creationId xmlns:a16="http://schemas.microsoft.com/office/drawing/2014/main" id="{59785AE0-B405-41D4-93DD-DA967A6695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2139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0" name="Rectangle 64">
            <a:extLst>
              <a:ext uri="{FF2B5EF4-FFF2-40B4-BE49-F238E27FC236}">
                <a16:creationId xmlns:a16="http://schemas.microsoft.com/office/drawing/2014/main" id="{60D29292-4900-4882-8BF3-6541302BF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2355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1" name="Text Box 65">
            <a:extLst>
              <a:ext uri="{FF2B5EF4-FFF2-40B4-BE49-F238E27FC236}">
                <a16:creationId xmlns:a16="http://schemas.microsoft.com/office/drawing/2014/main" id="{0FBC3891-3984-4DF1-A8B8-F470CF19C6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7589" y="994653"/>
            <a:ext cx="7841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Dis</a:t>
            </a:r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c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2" name="Text Box 66">
            <a:extLst>
              <a:ext uri="{FF2B5EF4-FFF2-40B4-BE49-F238E27FC236}">
                <a16:creationId xmlns:a16="http://schemas.microsoft.com/office/drawing/2014/main" id="{1E1E6DD2-6A25-4850-8E77-2CFD95601E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0" y="842253"/>
            <a:ext cx="24112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Memorie internă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3" name="Rectangle 68">
            <a:extLst>
              <a:ext uri="{FF2B5EF4-FFF2-40B4-BE49-F238E27FC236}">
                <a16:creationId xmlns:a16="http://schemas.microsoft.com/office/drawing/2014/main" id="{508405A0-5B9E-4B77-BFA4-F1936BF439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1725" y="1777291"/>
            <a:ext cx="3068638" cy="1672811"/>
          </a:xfrm>
          <a:prstGeom prst="rect">
            <a:avLst/>
          </a:prstGeom>
          <a:solidFill>
            <a:schemeClr val="accent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 dirty="0"/>
          </a:p>
        </p:txBody>
      </p:sp>
      <p:sp>
        <p:nvSpPr>
          <p:cNvPr id="54" name="Text Box 70">
            <a:extLst>
              <a:ext uri="{FF2B5EF4-FFF2-40B4-BE49-F238E27FC236}">
                <a16:creationId xmlns:a16="http://schemas.microsoft.com/office/drawing/2014/main" id="{1776E0AA-B928-42A6-B6D1-1A017A095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0177" y="1777290"/>
            <a:ext cx="265698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</a:pPr>
            <a:r>
              <a:rPr lang="ro-RO" altLang="ja-JP" sz="2000" i="1" dirty="0">
                <a:solidFill>
                  <a:srgbClr val="FF3300"/>
                </a:solidFill>
                <a:ea typeface="MS PGothic" panose="020B0600070205080204" pitchFamily="34" charset="-128"/>
              </a:rPr>
              <a:t>B</a:t>
            </a:r>
            <a:r>
              <a:rPr lang="en-US" altLang="ja-JP" sz="2000" i="1" dirty="0" err="1">
                <a:solidFill>
                  <a:srgbClr val="FF3300"/>
                </a:solidFill>
                <a:ea typeface="MS PGothic" panose="020B0600070205080204" pitchFamily="34" charset="-128"/>
              </a:rPr>
              <a:t>uffer</a:t>
            </a:r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 SGBD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55" name="Rectangle 71">
            <a:extLst>
              <a:ext uri="{FF2B5EF4-FFF2-40B4-BE49-F238E27FC236}">
                <a16:creationId xmlns:a16="http://schemas.microsoft.com/office/drawing/2014/main" id="{8700C99D-F3CB-493E-B320-ABFCDF3689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2571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6" name="Rectangle 72">
            <a:extLst>
              <a:ext uri="{FF2B5EF4-FFF2-40B4-BE49-F238E27FC236}">
                <a16:creationId xmlns:a16="http://schemas.microsoft.com/office/drawing/2014/main" id="{826D28B4-10BB-4BA5-A4E3-03CEB840FA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25710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7" name="Rectangle 73">
            <a:extLst>
              <a:ext uri="{FF2B5EF4-FFF2-40B4-BE49-F238E27FC236}">
                <a16:creationId xmlns:a16="http://schemas.microsoft.com/office/drawing/2014/main" id="{64FCFE18-D732-403A-9789-896985A7D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0625" y="2571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8" name="Rectangle 74">
            <a:extLst>
              <a:ext uri="{FF2B5EF4-FFF2-40B4-BE49-F238E27FC236}">
                <a16:creationId xmlns:a16="http://schemas.microsoft.com/office/drawing/2014/main" id="{FE6D9442-2C22-4B53-AABB-8B95973FC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8113" y="2571040"/>
            <a:ext cx="215900" cy="215900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9" name="Rectangle 75">
            <a:extLst>
              <a:ext uri="{FF2B5EF4-FFF2-40B4-BE49-F238E27FC236}">
                <a16:creationId xmlns:a16="http://schemas.microsoft.com/office/drawing/2014/main" id="{C30264D8-2A1E-40A6-8ABD-96BD4284B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2571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0" name="Rectangle 76">
            <a:extLst>
              <a:ext uri="{FF2B5EF4-FFF2-40B4-BE49-F238E27FC236}">
                <a16:creationId xmlns:a16="http://schemas.microsoft.com/office/drawing/2014/main" id="{6F82DB7B-72CB-4B6A-B55A-6B3020713F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2786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1" name="Rectangle 77">
            <a:extLst>
              <a:ext uri="{FF2B5EF4-FFF2-40B4-BE49-F238E27FC236}">
                <a16:creationId xmlns:a16="http://schemas.microsoft.com/office/drawing/2014/main" id="{FC9A0028-3727-40FB-B58A-05375F806C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0625" y="3002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2" name="Rectangle 78">
            <a:extLst>
              <a:ext uri="{FF2B5EF4-FFF2-40B4-BE49-F238E27FC236}">
                <a16:creationId xmlns:a16="http://schemas.microsoft.com/office/drawing/2014/main" id="{11E13883-AC13-48FE-A505-F33F61E26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3002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3" name="Rectangle 79">
            <a:extLst>
              <a:ext uri="{FF2B5EF4-FFF2-40B4-BE49-F238E27FC236}">
                <a16:creationId xmlns:a16="http://schemas.microsoft.com/office/drawing/2014/main" id="{ECCE3B94-1A29-4F8E-A872-556D7E512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6525" y="3002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4" name="Rectangle 80">
            <a:extLst>
              <a:ext uri="{FF2B5EF4-FFF2-40B4-BE49-F238E27FC236}">
                <a16:creationId xmlns:a16="http://schemas.microsoft.com/office/drawing/2014/main" id="{0D29CBCE-633E-4A4C-8528-15607A821A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0625" y="2786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5" name="Rectangle 81">
            <a:extLst>
              <a:ext uri="{FF2B5EF4-FFF2-40B4-BE49-F238E27FC236}">
                <a16:creationId xmlns:a16="http://schemas.microsoft.com/office/drawing/2014/main" id="{CBC91E00-C0E9-47F1-9EA2-3B4452731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6525" y="2786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6" name="Rectangle 82">
            <a:extLst>
              <a:ext uri="{FF2B5EF4-FFF2-40B4-BE49-F238E27FC236}">
                <a16:creationId xmlns:a16="http://schemas.microsoft.com/office/drawing/2014/main" id="{CAF098CF-AFFB-4F24-80DF-8A1C1FECE6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2571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7" name="Rectangle 83">
            <a:extLst>
              <a:ext uri="{FF2B5EF4-FFF2-40B4-BE49-F238E27FC236}">
                <a16:creationId xmlns:a16="http://schemas.microsoft.com/office/drawing/2014/main" id="{37AB977E-3C5D-428A-B7D0-BDC54CCDE9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27869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8" name="Rectangle 84">
            <a:extLst>
              <a:ext uri="{FF2B5EF4-FFF2-40B4-BE49-F238E27FC236}">
                <a16:creationId xmlns:a16="http://schemas.microsoft.com/office/drawing/2014/main" id="{DF93B80C-04BE-473C-8BC7-A4ACAEFF6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4013" y="3002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9" name="Rectangle 85">
            <a:extLst>
              <a:ext uri="{FF2B5EF4-FFF2-40B4-BE49-F238E27FC236}">
                <a16:creationId xmlns:a16="http://schemas.microsoft.com/office/drawing/2014/main" id="{8A7B6D77-9B71-4EE1-95E2-8BB96C791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2786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0" name="Rectangle 86">
            <a:extLst>
              <a:ext uri="{FF2B5EF4-FFF2-40B4-BE49-F238E27FC236}">
                <a16:creationId xmlns:a16="http://schemas.microsoft.com/office/drawing/2014/main" id="{616CBDE4-91FD-4E42-97C0-56A48FA59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913" y="3002840"/>
            <a:ext cx="215900" cy="215900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1" name="Rectangle 87">
            <a:extLst>
              <a:ext uri="{FF2B5EF4-FFF2-40B4-BE49-F238E27FC236}">
                <a16:creationId xmlns:a16="http://schemas.microsoft.com/office/drawing/2014/main" id="{1B289A45-D625-4E1E-9939-50F4603E1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8825" y="27869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2" name="Rectangle 88">
            <a:extLst>
              <a:ext uri="{FF2B5EF4-FFF2-40B4-BE49-F238E27FC236}">
                <a16:creationId xmlns:a16="http://schemas.microsoft.com/office/drawing/2014/main" id="{FE483F74-DA7A-44E1-BE73-418EB0CA6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725" y="30028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3" name="Text Box 99">
            <a:extLst>
              <a:ext uri="{FF2B5EF4-FFF2-40B4-BE49-F238E27FC236}">
                <a16:creationId xmlns:a16="http://schemas.microsoft.com/office/drawing/2014/main" id="{92A0CB4E-E7B7-4FE4-94BC-012A8FFCB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8613" y="3264778"/>
            <a:ext cx="218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Pagini/blocuri 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75" name="Rectangle 109">
            <a:extLst>
              <a:ext uri="{FF2B5EF4-FFF2-40B4-BE49-F238E27FC236}">
                <a16:creationId xmlns:a16="http://schemas.microsoft.com/office/drawing/2014/main" id="{265BC3C3-B4AA-4BC4-B0CA-C80E1B9C0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6039" y="2581200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6" name="Rectangle 110">
            <a:extLst>
              <a:ext uri="{FF2B5EF4-FFF2-40B4-BE49-F238E27FC236}">
                <a16:creationId xmlns:a16="http://schemas.microsoft.com/office/drawing/2014/main" id="{03C3FB48-2B52-46DC-A9F2-E696B0FB7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6039" y="279710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7" name="Rectangle 111">
            <a:extLst>
              <a:ext uri="{FF2B5EF4-FFF2-40B4-BE49-F238E27FC236}">
                <a16:creationId xmlns:a16="http://schemas.microsoft.com/office/drawing/2014/main" id="{F15B2485-E5B1-4C8C-9F4A-D736622A0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6039" y="3013000"/>
            <a:ext cx="233362" cy="214312"/>
          </a:xfrm>
          <a:prstGeom prst="rect">
            <a:avLst/>
          </a:prstGeom>
          <a:solidFill>
            <a:schemeClr val="accent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8" name="Line 98">
            <a:extLst>
              <a:ext uri="{FF2B5EF4-FFF2-40B4-BE49-F238E27FC236}">
                <a16:creationId xmlns:a16="http://schemas.microsoft.com/office/drawing/2014/main" id="{8CCA5451-3EAC-4906-BB0D-BA8E5131D189}"/>
              </a:ext>
            </a:extLst>
          </p:cNvPr>
          <p:cNvSpPr>
            <a:spLocks noChangeShapeType="1"/>
          </p:cNvSpPr>
          <p:nvPr/>
        </p:nvSpPr>
        <p:spPr bwMode="auto">
          <a:xfrm>
            <a:off x="4595814" y="1993191"/>
            <a:ext cx="1800225" cy="5032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Line 120">
            <a:extLst>
              <a:ext uri="{FF2B5EF4-FFF2-40B4-BE49-F238E27FC236}">
                <a16:creationId xmlns:a16="http://schemas.microsoft.com/office/drawing/2014/main" id="{1C55937B-71FC-4E12-A85A-057F503D2B7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95814" y="2137653"/>
            <a:ext cx="1728787" cy="504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Text Box 121">
            <a:extLst>
              <a:ext uri="{FF2B5EF4-FFF2-40B4-BE49-F238E27FC236}">
                <a16:creationId xmlns:a16="http://schemas.microsoft.com/office/drawing/2014/main" id="{8F53D087-89D5-453B-A26F-C4652CE43A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36357" y="1795548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000000"/>
                </a:solidFill>
                <a:ea typeface="MS PGothic" panose="020B0600070205080204" pitchFamily="34" charset="-128"/>
              </a:rPr>
              <a:t>copy</a:t>
            </a:r>
          </a:p>
        </p:txBody>
      </p:sp>
      <p:sp>
        <p:nvSpPr>
          <p:cNvPr id="87" name="Text Box 122">
            <a:extLst>
              <a:ext uri="{FF2B5EF4-FFF2-40B4-BE49-F238E27FC236}">
                <a16:creationId xmlns:a16="http://schemas.microsoft.com/office/drawing/2014/main" id="{DFCD1380-0011-491E-AC4E-4EC12F5D3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7959" y="2323003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000000"/>
                </a:solidFill>
                <a:ea typeface="MS PGothic" panose="020B0600070205080204" pitchFamily="34" charset="-128"/>
              </a:rPr>
              <a:t>flush</a:t>
            </a:r>
          </a:p>
        </p:txBody>
      </p:sp>
      <p:sp>
        <p:nvSpPr>
          <p:cNvPr id="90" name="Rectangle 109">
            <a:extLst>
              <a:ext uri="{FF2B5EF4-FFF2-40B4-BE49-F238E27FC236}">
                <a16:creationId xmlns:a16="http://schemas.microsoft.com/office/drawing/2014/main" id="{A53225F6-8929-4DB3-A17A-43931C335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2992" y="2575272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1" name="Rectangle 110">
            <a:extLst>
              <a:ext uri="{FF2B5EF4-FFF2-40B4-BE49-F238E27FC236}">
                <a16:creationId xmlns:a16="http://schemas.microsoft.com/office/drawing/2014/main" id="{056A34B4-E4D9-429A-9EDC-3AE85D44D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2992" y="27911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2" name="Rectangle 111">
            <a:extLst>
              <a:ext uri="{FF2B5EF4-FFF2-40B4-BE49-F238E27FC236}">
                <a16:creationId xmlns:a16="http://schemas.microsoft.com/office/drawing/2014/main" id="{D3800980-4189-47A7-AF45-2DA4CDF86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2992" y="30070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3" name="Rectangle 109">
            <a:extLst>
              <a:ext uri="{FF2B5EF4-FFF2-40B4-BE49-F238E27FC236}">
                <a16:creationId xmlns:a16="http://schemas.microsoft.com/office/drawing/2014/main" id="{4176B238-3832-44D7-BDE5-7457FF1F5B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6092" y="2574524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4" name="Rectangle 110">
            <a:extLst>
              <a:ext uri="{FF2B5EF4-FFF2-40B4-BE49-F238E27FC236}">
                <a16:creationId xmlns:a16="http://schemas.microsoft.com/office/drawing/2014/main" id="{F2773592-9376-419D-B8D4-1657EBEB9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6092" y="27904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5" name="Rectangle 111">
            <a:extLst>
              <a:ext uri="{FF2B5EF4-FFF2-40B4-BE49-F238E27FC236}">
                <a16:creationId xmlns:a16="http://schemas.microsoft.com/office/drawing/2014/main" id="{E165C1F1-3B1C-4186-982E-243BD6B57E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6092" y="30063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6" name="Rectangle 109">
            <a:extLst>
              <a:ext uri="{FF2B5EF4-FFF2-40B4-BE49-F238E27FC236}">
                <a16:creationId xmlns:a16="http://schemas.microsoft.com/office/drawing/2014/main" id="{9EE169C8-0F67-44C4-8870-B9B8F3A48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2784" y="2575370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7" name="Rectangle 110">
            <a:extLst>
              <a:ext uri="{FF2B5EF4-FFF2-40B4-BE49-F238E27FC236}">
                <a16:creationId xmlns:a16="http://schemas.microsoft.com/office/drawing/2014/main" id="{90C02EB9-69D7-4ABD-93EC-94ECBBABD4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2784" y="27912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8" name="Rectangle 111">
            <a:extLst>
              <a:ext uri="{FF2B5EF4-FFF2-40B4-BE49-F238E27FC236}">
                <a16:creationId xmlns:a16="http://schemas.microsoft.com/office/drawing/2014/main" id="{26A99DF5-1F68-4CE9-93FB-86FE58653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2784" y="30071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9" name="Rectangle 109">
            <a:extLst>
              <a:ext uri="{FF2B5EF4-FFF2-40B4-BE49-F238E27FC236}">
                <a16:creationId xmlns:a16="http://schemas.microsoft.com/office/drawing/2014/main" id="{1AC69AA1-CC84-4757-99FF-D62497179F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5884" y="25746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0" name="Rectangle 110">
            <a:extLst>
              <a:ext uri="{FF2B5EF4-FFF2-40B4-BE49-F238E27FC236}">
                <a16:creationId xmlns:a16="http://schemas.microsoft.com/office/drawing/2014/main" id="{E35FD978-3569-4C9A-895A-5BCD59C6AC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5884" y="27905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1" name="Rectangle 111">
            <a:extLst>
              <a:ext uri="{FF2B5EF4-FFF2-40B4-BE49-F238E27FC236}">
                <a16:creationId xmlns:a16="http://schemas.microsoft.com/office/drawing/2014/main" id="{C36B7069-9A9C-4A4E-83B9-41B9BDA58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5884" y="30064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4A893EB5-D598-43D0-94B7-C60F2BE5FDE8}"/>
              </a:ext>
            </a:extLst>
          </p:cNvPr>
          <p:cNvGrpSpPr/>
          <p:nvPr/>
        </p:nvGrpSpPr>
        <p:grpSpPr>
          <a:xfrm>
            <a:off x="3300413" y="3966452"/>
            <a:ext cx="1404490" cy="616010"/>
            <a:chOff x="1547813" y="4572000"/>
            <a:chExt cx="1404490" cy="616010"/>
          </a:xfrm>
        </p:grpSpPr>
        <p:sp>
          <p:nvSpPr>
            <p:cNvPr id="113" name="Rectangle 110">
              <a:extLst>
                <a:ext uri="{FF2B5EF4-FFF2-40B4-BE49-F238E27FC236}">
                  <a16:creationId xmlns:a16="http://schemas.microsoft.com/office/drawing/2014/main" id="{27646AEF-3ADA-456F-8225-9D7AF7E7FD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7813" y="4572000"/>
              <a:ext cx="215900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4" name="Rectangle 111">
              <a:extLst>
                <a:ext uri="{FF2B5EF4-FFF2-40B4-BE49-F238E27FC236}">
                  <a16:creationId xmlns:a16="http://schemas.microsoft.com/office/drawing/2014/main" id="{852F07FF-923E-4C9C-AC28-A988A4626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3713" y="4572000"/>
              <a:ext cx="215900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5" name="Rectangle 112">
              <a:extLst>
                <a:ext uri="{FF2B5EF4-FFF2-40B4-BE49-F238E27FC236}">
                  <a16:creationId xmlns:a16="http://schemas.microsoft.com/office/drawing/2014/main" id="{D63C0971-9A18-4B75-8E41-19A393F57B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9613" y="4572000"/>
              <a:ext cx="215900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6" name="Rectangle 113">
              <a:extLst>
                <a:ext uri="{FF2B5EF4-FFF2-40B4-BE49-F238E27FC236}">
                  <a16:creationId xmlns:a16="http://schemas.microsoft.com/office/drawing/2014/main" id="{74CA9ADB-3261-4DDF-84A1-FC6CC71633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7100" y="4572000"/>
              <a:ext cx="215900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7" name="Rectangle 114">
              <a:extLst>
                <a:ext uri="{FF2B5EF4-FFF2-40B4-BE49-F238E27FC236}">
                  <a16:creationId xmlns:a16="http://schemas.microsoft.com/office/drawing/2014/main" id="{02B60DAB-5A29-4CAB-80CB-9F7A0195F8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3000" y="4572000"/>
              <a:ext cx="215900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8" name="Rectangle 115">
              <a:extLst>
                <a:ext uri="{FF2B5EF4-FFF2-40B4-BE49-F238E27FC236}">
                  <a16:creationId xmlns:a16="http://schemas.microsoft.com/office/drawing/2014/main" id="{43857097-AFED-4077-BE71-DAC4F9CE3C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8900" y="4572000"/>
              <a:ext cx="215900" cy="215900"/>
            </a:xfrm>
            <a:prstGeom prst="rect">
              <a:avLst/>
            </a:prstGeom>
            <a:solidFill>
              <a:srgbClr val="3333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9" name="Text Box 116">
              <a:extLst>
                <a:ext uri="{FF2B5EF4-FFF2-40B4-BE49-F238E27FC236}">
                  <a16:creationId xmlns:a16="http://schemas.microsoft.com/office/drawing/2014/main" id="{9CE145A8-9FA4-4237-9956-FA3583386F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54163" y="4787900"/>
              <a:ext cx="139814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o-RO" altLang="ja-JP" sz="20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</a:t>
              </a:r>
              <a:r>
                <a:rPr lang="en-US" altLang="ja-JP" sz="20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Log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8EE0201-5742-4BAF-8EA3-B7A5007BF42D}"/>
              </a:ext>
            </a:extLst>
          </p:cNvPr>
          <p:cNvGrpSpPr/>
          <p:nvPr/>
        </p:nvGrpSpPr>
        <p:grpSpPr>
          <a:xfrm>
            <a:off x="8260540" y="2491182"/>
            <a:ext cx="1031052" cy="923302"/>
            <a:chOff x="6507940" y="3096730"/>
            <a:chExt cx="1031052" cy="923302"/>
          </a:xfrm>
        </p:grpSpPr>
        <p:sp>
          <p:nvSpPr>
            <p:cNvPr id="121" name="Rectangle 117">
              <a:extLst>
                <a:ext uri="{FF2B5EF4-FFF2-40B4-BE49-F238E27FC236}">
                  <a16:creationId xmlns:a16="http://schemas.microsoft.com/office/drawing/2014/main" id="{490CFBB0-7F1A-4054-8AB8-0224B7F1B6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096730"/>
              <a:ext cx="144463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 dirty="0"/>
            </a:p>
          </p:txBody>
        </p:sp>
        <p:sp>
          <p:nvSpPr>
            <p:cNvPr id="122" name="Rectangle 118">
              <a:extLst>
                <a:ext uri="{FF2B5EF4-FFF2-40B4-BE49-F238E27FC236}">
                  <a16:creationId xmlns:a16="http://schemas.microsoft.com/office/drawing/2014/main" id="{4E15CB15-7681-4C2E-B094-021D3D91E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312630"/>
              <a:ext cx="144463" cy="2159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3" name="Rectangle 119">
              <a:extLst>
                <a:ext uri="{FF2B5EF4-FFF2-40B4-BE49-F238E27FC236}">
                  <a16:creationId xmlns:a16="http://schemas.microsoft.com/office/drawing/2014/main" id="{06D863A5-B4BB-4D7B-9A7F-885BFD4FE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528530"/>
              <a:ext cx="144463" cy="215900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4" name="Text Box 124">
              <a:extLst>
                <a:ext uri="{FF2B5EF4-FFF2-40B4-BE49-F238E27FC236}">
                  <a16:creationId xmlns:a16="http://schemas.microsoft.com/office/drawing/2014/main" id="{BF403134-0F92-4EDB-A0DB-BB8D9D46A1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07940" y="3733800"/>
              <a:ext cx="1031052" cy="286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ro-RO" altLang="ja-JP" sz="14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</a:t>
              </a:r>
              <a:r>
                <a:rPr lang="en-US" altLang="ja-JP" sz="14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Log</a:t>
              </a:r>
            </a:p>
          </p:txBody>
        </p:sp>
      </p:grpSp>
      <p:sp>
        <p:nvSpPr>
          <p:cNvPr id="125" name="Text Box 126">
            <a:extLst>
              <a:ext uri="{FF2B5EF4-FFF2-40B4-BE49-F238E27FC236}">
                <a16:creationId xmlns:a16="http://schemas.microsoft.com/office/drawing/2014/main" id="{784D7B53-8E1D-459F-BB4A-CEE8BC688E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98759" y="2449010"/>
            <a:ext cx="1193800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ja-JP" sz="1800" dirty="0">
                <a:solidFill>
                  <a:srgbClr val="FF9900"/>
                </a:solidFill>
                <a:ea typeface="MS PGothic" panose="020B0600070205080204" pitchFamily="34" charset="-128"/>
              </a:rPr>
              <a:t>update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ja-JP" sz="1800" dirty="0">
                <a:solidFill>
                  <a:srgbClr val="FF9900"/>
                </a:solidFill>
                <a:ea typeface="MS PGothic" panose="020B0600070205080204" pitchFamily="34" charset="-128"/>
              </a:rPr>
              <a:t>commit</a:t>
            </a:r>
          </a:p>
        </p:txBody>
      </p:sp>
      <p:sp>
        <p:nvSpPr>
          <p:cNvPr id="126" name="AutoShape 128">
            <a:extLst>
              <a:ext uri="{FF2B5EF4-FFF2-40B4-BE49-F238E27FC236}">
                <a16:creationId xmlns:a16="http://schemas.microsoft.com/office/drawing/2014/main" id="{123914F9-B135-45B2-BAAD-92BE55A5949B}"/>
              </a:ext>
            </a:extLst>
          </p:cNvPr>
          <p:cNvSpPr>
            <a:spLocks noChangeArrowheads="1"/>
          </p:cNvSpPr>
          <p:nvPr/>
        </p:nvSpPr>
        <p:spPr bwMode="auto">
          <a:xfrm rot="5400000" flipV="1">
            <a:off x="7373128" y="1518176"/>
            <a:ext cx="337005" cy="1728359"/>
          </a:xfrm>
          <a:prstGeom prst="curvedRightArrow">
            <a:avLst>
              <a:gd name="adj1" fmla="val 19035"/>
              <a:gd name="adj2" fmla="val 73419"/>
              <a:gd name="adj3" fmla="val 31130"/>
            </a:avLst>
          </a:prstGeom>
          <a:solidFill>
            <a:srgbClr val="99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D8FC17-0F96-4B13-94C7-C6CE488B5D67}"/>
              </a:ext>
            </a:extLst>
          </p:cNvPr>
          <p:cNvSpPr/>
          <p:nvPr/>
        </p:nvSpPr>
        <p:spPr>
          <a:xfrm>
            <a:off x="1447800" y="5045095"/>
            <a:ext cx="8915400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ro-RO" sz="2000" dirty="0">
                <a:solidFill>
                  <a:schemeClr val="tx2"/>
                </a:solidFill>
              </a:rPr>
              <a:t>Protocol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b="1" dirty="0">
                <a:solidFill>
                  <a:schemeClr val="tx2"/>
                </a:solidFill>
              </a:rPr>
              <a:t>Write-Ahead Logging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ro-RO" sz="2000" dirty="0">
                <a:solidFill>
                  <a:schemeClr val="tx2"/>
                </a:solidFill>
              </a:rPr>
              <a:t>(WAL)</a:t>
            </a:r>
            <a:r>
              <a:rPr lang="en-US" sz="2000" dirty="0">
                <a:solidFill>
                  <a:schemeClr val="tx2"/>
                </a:solidFill>
              </a:rPr>
              <a:t>:</a:t>
            </a:r>
          </a:p>
          <a:p>
            <a:pPr marL="571500" lvl="1"/>
            <a:r>
              <a:rPr lang="en-US" sz="1800" dirty="0"/>
              <a:t>1. Trebuie </a:t>
            </a:r>
            <a:r>
              <a:rPr lang="en-US" sz="1800" dirty="0" err="1">
                <a:solidFill>
                  <a:schemeClr val="folHlink"/>
                </a:solidFill>
              </a:rPr>
              <a:t>asigurat</a:t>
            </a:r>
            <a:r>
              <a:rPr lang="vi-VN" sz="1800" dirty="0">
                <a:solidFill>
                  <a:schemeClr val="folHlink"/>
                </a:solidFill>
              </a:rPr>
              <a:t>ă</a:t>
            </a:r>
            <a:r>
              <a:rPr lang="en-US" sz="1800" dirty="0"/>
              <a:t> ad</a:t>
            </a:r>
            <a:r>
              <a:rPr lang="vi-VN" sz="1800" dirty="0"/>
              <a:t>ă</a:t>
            </a:r>
            <a:r>
              <a:rPr lang="en-US" sz="1800" dirty="0" err="1"/>
              <a:t>ugarea</a:t>
            </a:r>
            <a:r>
              <a:rPr lang="en-US" sz="1800" dirty="0"/>
              <a:t> </a:t>
            </a:r>
            <a:r>
              <a:rPr lang="en-US" sz="1800" dirty="0" err="1"/>
              <a:t>unei</a:t>
            </a:r>
            <a:r>
              <a:rPr lang="en-US" sz="1800" dirty="0"/>
              <a:t> </a:t>
            </a:r>
            <a:r>
              <a:rPr lang="en-US" sz="1800" dirty="0" err="1"/>
              <a:t>intr</a:t>
            </a:r>
            <a:r>
              <a:rPr lang="vi-VN" sz="1800" dirty="0"/>
              <a:t>ă</a:t>
            </a:r>
            <a:r>
              <a:rPr lang="en-US" sz="1800" dirty="0" err="1"/>
              <a:t>ri</a:t>
            </a:r>
            <a:r>
              <a:rPr lang="en-US" sz="1800" dirty="0"/>
              <a:t> </a:t>
            </a:r>
            <a:r>
              <a:rPr lang="en-US" sz="1800" dirty="0" err="1"/>
              <a:t>coresp</a:t>
            </a:r>
            <a:r>
              <a:rPr lang="en-US" sz="1800" dirty="0"/>
              <a:t>. </a:t>
            </a:r>
            <a:r>
              <a:rPr lang="en-US" sz="1800" dirty="0" err="1"/>
              <a:t>unei</a:t>
            </a:r>
            <a:r>
              <a:rPr lang="en-US" sz="1800" dirty="0"/>
              <a:t> </a:t>
            </a:r>
            <a:r>
              <a:rPr lang="en-US" sz="1800" dirty="0" err="1"/>
              <a:t>modific</a:t>
            </a:r>
            <a:r>
              <a:rPr lang="vi-VN" sz="1800" dirty="0"/>
              <a:t>ă</a:t>
            </a:r>
            <a:r>
              <a:rPr lang="en-US" sz="1800" dirty="0" err="1"/>
              <a:t>ri</a:t>
            </a:r>
            <a:r>
              <a:rPr lang="vi-VN" sz="1800" dirty="0"/>
              <a:t> </a:t>
            </a:r>
            <a:r>
              <a:rPr lang="en-US" sz="1800" dirty="0" err="1"/>
              <a:t>în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folHlink"/>
                </a:solidFill>
              </a:rPr>
              <a:t>log </a:t>
            </a:r>
            <a:r>
              <a:rPr lang="en-US" sz="1800" i="1" u="sng" dirty="0" err="1">
                <a:solidFill>
                  <a:schemeClr val="folHlink"/>
                </a:solidFill>
              </a:rPr>
              <a:t>înainte</a:t>
            </a:r>
            <a:r>
              <a:rPr lang="en-US" sz="1800" dirty="0"/>
              <a:t> ca </a:t>
            </a:r>
            <a:r>
              <a:rPr lang="en-US" sz="1800" dirty="0" err="1">
                <a:solidFill>
                  <a:schemeClr val="folHlink"/>
                </a:solidFill>
              </a:rPr>
              <a:t>pagina</a:t>
            </a:r>
            <a:r>
              <a:rPr lang="en-US" sz="1800" dirty="0"/>
              <a:t> </a:t>
            </a:r>
            <a:r>
              <a:rPr lang="en-US" sz="1800" dirty="0" err="1"/>
              <a:t>ce</a:t>
            </a:r>
            <a:r>
              <a:rPr lang="en-US" sz="1800" dirty="0"/>
              <a:t> </a:t>
            </a:r>
            <a:r>
              <a:rPr lang="en-US" sz="1800" dirty="0" err="1"/>
              <a:t>conţine</a:t>
            </a:r>
            <a:r>
              <a:rPr lang="en-US" sz="1800" dirty="0"/>
              <a:t> </a:t>
            </a:r>
            <a:r>
              <a:rPr lang="en-US" sz="1800" dirty="0" err="1"/>
              <a:t>înregistrarea</a:t>
            </a:r>
            <a:r>
              <a:rPr lang="en-US" sz="1800" dirty="0"/>
              <a:t> </a:t>
            </a:r>
            <a:r>
              <a:rPr lang="en-US" sz="1800" dirty="0" err="1"/>
              <a:t>sa</a:t>
            </a:r>
            <a:r>
              <a:rPr lang="en-US" sz="1800" dirty="0"/>
              <a:t> fie </a:t>
            </a:r>
            <a:r>
              <a:rPr lang="en-US" sz="1800" dirty="0" err="1"/>
              <a:t>salvat</a:t>
            </a:r>
            <a:r>
              <a:rPr lang="vi-VN" sz="1800" dirty="0"/>
              <a:t>ă</a:t>
            </a:r>
            <a:r>
              <a:rPr lang="en-US" sz="1800" dirty="0"/>
              <a:t> pe disc.</a:t>
            </a:r>
          </a:p>
          <a:p>
            <a:pPr marL="571500" lvl="1"/>
            <a:r>
              <a:rPr lang="en-US" sz="1800" dirty="0"/>
              <a:t>2. Trebuie </a:t>
            </a:r>
            <a:r>
              <a:rPr lang="en-US" sz="1800" dirty="0">
                <a:solidFill>
                  <a:schemeClr val="folHlink"/>
                </a:solidFill>
              </a:rPr>
              <a:t>ad</a:t>
            </a:r>
            <a:r>
              <a:rPr lang="vi-VN" sz="1800" dirty="0">
                <a:solidFill>
                  <a:schemeClr val="folHlink"/>
                </a:solidFill>
              </a:rPr>
              <a:t>ă</a:t>
            </a:r>
            <a:r>
              <a:rPr lang="en-US" sz="1800" dirty="0" err="1">
                <a:solidFill>
                  <a:schemeClr val="folHlink"/>
                </a:solidFill>
              </a:rPr>
              <a:t>ugate</a:t>
            </a:r>
            <a:r>
              <a:rPr lang="en-US" sz="1800" dirty="0">
                <a:solidFill>
                  <a:schemeClr val="folHlink"/>
                </a:solidFill>
              </a:rPr>
              <a:t> </a:t>
            </a:r>
            <a:r>
              <a:rPr lang="en-US" sz="1800" dirty="0" err="1">
                <a:solidFill>
                  <a:schemeClr val="folHlink"/>
                </a:solidFill>
              </a:rPr>
              <a:t>toate</a:t>
            </a:r>
            <a:r>
              <a:rPr lang="en-US" sz="1800" dirty="0">
                <a:solidFill>
                  <a:schemeClr val="folHlink"/>
                </a:solidFill>
              </a:rPr>
              <a:t> </a:t>
            </a:r>
            <a:r>
              <a:rPr lang="en-US" sz="1800" dirty="0" err="1">
                <a:solidFill>
                  <a:schemeClr val="folHlink"/>
                </a:solidFill>
              </a:rPr>
              <a:t>intr</a:t>
            </a:r>
            <a:r>
              <a:rPr lang="vi-VN" sz="1800" dirty="0">
                <a:solidFill>
                  <a:schemeClr val="folHlink"/>
                </a:solidFill>
              </a:rPr>
              <a:t>ă</a:t>
            </a:r>
            <a:r>
              <a:rPr lang="en-US" sz="1800" dirty="0">
                <a:solidFill>
                  <a:schemeClr val="folHlink"/>
                </a:solidFill>
              </a:rPr>
              <a:t>rile</a:t>
            </a:r>
            <a:r>
              <a:rPr lang="en-US" sz="1800" dirty="0"/>
              <a:t> </a:t>
            </a:r>
            <a:r>
              <a:rPr lang="en-US" sz="1800" dirty="0" err="1"/>
              <a:t>corespunz</a:t>
            </a:r>
            <a:r>
              <a:rPr lang="vi-VN" sz="1800" dirty="0"/>
              <a:t>ă</a:t>
            </a:r>
            <a:r>
              <a:rPr lang="en-US" sz="1800" dirty="0" err="1"/>
              <a:t>toare</a:t>
            </a:r>
            <a:r>
              <a:rPr lang="en-US" sz="1800" dirty="0"/>
              <a:t> </a:t>
            </a:r>
            <a:r>
              <a:rPr lang="en-US" sz="1800" dirty="0" err="1"/>
              <a:t>unei</a:t>
            </a:r>
            <a:r>
              <a:rPr lang="en-US" sz="1800" dirty="0"/>
              <a:t> </a:t>
            </a:r>
            <a:r>
              <a:rPr lang="ro-RO" sz="1800" dirty="0" err="1"/>
              <a:t>tran</a:t>
            </a:r>
            <a:r>
              <a:rPr lang="en-US" sz="1800" dirty="0"/>
              <a:t>z</a:t>
            </a:r>
            <a:r>
              <a:rPr lang="ro-RO" sz="1800" dirty="0"/>
              <a:t>ac</a:t>
            </a:r>
            <a:r>
              <a:rPr lang="en-US" sz="1800" dirty="0" err="1"/>
              <a:t>ţii</a:t>
            </a:r>
            <a:r>
              <a:rPr lang="en-US" sz="1800" dirty="0"/>
              <a:t> </a:t>
            </a:r>
            <a:r>
              <a:rPr lang="en-US" sz="1800" u="sng" dirty="0" err="1">
                <a:solidFill>
                  <a:schemeClr val="folHlink"/>
                </a:solidFill>
              </a:rPr>
              <a:t>înainte</a:t>
            </a:r>
            <a:r>
              <a:rPr lang="en-US" sz="1800" u="sng" dirty="0">
                <a:solidFill>
                  <a:schemeClr val="folHlink"/>
                </a:solidFill>
              </a:rPr>
              <a:t> de </a:t>
            </a:r>
            <a:r>
              <a:rPr lang="en-US" sz="1800" i="1" u="sng" dirty="0">
                <a:solidFill>
                  <a:schemeClr val="folHlink"/>
                </a:solidFill>
              </a:rPr>
              <a:t>commit</a:t>
            </a:r>
            <a:r>
              <a:rPr lang="en-US" sz="18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068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8">
            <a:extLst>
              <a:ext uri="{FF2B5EF4-FFF2-40B4-BE49-F238E27FC236}">
                <a16:creationId xmlns:a16="http://schemas.microsoft.com/office/drawing/2014/main" id="{707A9D46-C47B-406A-85D4-E51B762A3B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7212" y="990600"/>
            <a:ext cx="2232025" cy="3966452"/>
          </a:xfrm>
          <a:prstGeom prst="can">
            <a:avLst>
              <a:gd name="adj" fmla="val 29836"/>
            </a:avLst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grpSp>
        <p:nvGrpSpPr>
          <p:cNvPr id="5" name="Group 46">
            <a:extLst>
              <a:ext uri="{FF2B5EF4-FFF2-40B4-BE49-F238E27FC236}">
                <a16:creationId xmlns:a16="http://schemas.microsoft.com/office/drawing/2014/main" id="{F4C96B9B-FC34-4D68-A63B-055EA49DD6A5}"/>
              </a:ext>
            </a:extLst>
          </p:cNvPr>
          <p:cNvGrpSpPr>
            <a:grpSpLocks/>
          </p:cNvGrpSpPr>
          <p:nvPr/>
        </p:nvGrpSpPr>
        <p:grpSpPr bwMode="auto">
          <a:xfrm>
            <a:off x="5831400" y="1421690"/>
            <a:ext cx="4033837" cy="2520950"/>
            <a:chOff x="3878" y="1071"/>
            <a:chExt cx="1089" cy="681"/>
          </a:xfrm>
          <a:solidFill>
            <a:srgbClr val="92D050"/>
          </a:solidFill>
        </p:grpSpPr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0283EAC4-6696-4D87-A174-900D7950BD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8" y="1117"/>
              <a:ext cx="1089" cy="635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8" name="Line 21">
              <a:extLst>
                <a:ext uri="{FF2B5EF4-FFF2-40B4-BE49-F238E27FC236}">
                  <a16:creationId xmlns:a16="http://schemas.microsoft.com/office/drawing/2014/main" id="{5A39A0DD-037B-4B74-9B96-236231773F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2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22">
              <a:extLst>
                <a:ext uri="{FF2B5EF4-FFF2-40B4-BE49-F238E27FC236}">
                  <a16:creationId xmlns:a16="http://schemas.microsoft.com/office/drawing/2014/main" id="{B99F47E8-171B-45F5-A98F-4643C1619C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23">
              <a:extLst>
                <a:ext uri="{FF2B5EF4-FFF2-40B4-BE49-F238E27FC236}">
                  <a16:creationId xmlns:a16="http://schemas.microsoft.com/office/drawing/2014/main" id="{43EEC9A9-D8FF-4022-9508-2F165D0D19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5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24">
              <a:extLst>
                <a:ext uri="{FF2B5EF4-FFF2-40B4-BE49-F238E27FC236}">
                  <a16:creationId xmlns:a16="http://schemas.microsoft.com/office/drawing/2014/main" id="{2C4EFEE4-CBB6-4D01-9E88-DB596EC0ED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0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25">
              <a:extLst>
                <a:ext uri="{FF2B5EF4-FFF2-40B4-BE49-F238E27FC236}">
                  <a16:creationId xmlns:a16="http://schemas.microsoft.com/office/drawing/2014/main" id="{9B0F8DE1-D178-4C0C-9372-6DAB8901DD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26">
              <a:extLst>
                <a:ext uri="{FF2B5EF4-FFF2-40B4-BE49-F238E27FC236}">
                  <a16:creationId xmlns:a16="http://schemas.microsoft.com/office/drawing/2014/main" id="{75786B4A-70DE-4A33-AD02-3E67138F75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5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27">
              <a:extLst>
                <a:ext uri="{FF2B5EF4-FFF2-40B4-BE49-F238E27FC236}">
                  <a16:creationId xmlns:a16="http://schemas.microsoft.com/office/drawing/2014/main" id="{EE97DAEC-2059-4B00-8600-A5B0FDBCD6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9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28">
              <a:extLst>
                <a:ext uri="{FF2B5EF4-FFF2-40B4-BE49-F238E27FC236}">
                  <a16:creationId xmlns:a16="http://schemas.microsoft.com/office/drawing/2014/main" id="{DB51B5DC-28FA-42DA-AE5B-C7958B72CF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29">
              <a:extLst>
                <a:ext uri="{FF2B5EF4-FFF2-40B4-BE49-F238E27FC236}">
                  <a16:creationId xmlns:a16="http://schemas.microsoft.com/office/drawing/2014/main" id="{43288616-D60A-4B39-A2C5-7F7595353E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3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Line 30">
              <a:extLst>
                <a:ext uri="{FF2B5EF4-FFF2-40B4-BE49-F238E27FC236}">
                  <a16:creationId xmlns:a16="http://schemas.microsoft.com/office/drawing/2014/main" id="{F952FDEC-27C7-420F-A9D4-EB53ACE06A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4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Line 31">
              <a:extLst>
                <a:ext uri="{FF2B5EF4-FFF2-40B4-BE49-F238E27FC236}">
                  <a16:creationId xmlns:a16="http://schemas.microsoft.com/office/drawing/2014/main" id="{A67DF79E-90FA-4FD7-BEE5-E7060169BA4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76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Line 32">
              <a:extLst>
                <a:ext uri="{FF2B5EF4-FFF2-40B4-BE49-F238E27FC236}">
                  <a16:creationId xmlns:a16="http://schemas.microsoft.com/office/drawing/2014/main" id="{B4C6F91D-5E02-4E17-A32E-6FE79C76E5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2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Line 33">
              <a:extLst>
                <a:ext uri="{FF2B5EF4-FFF2-40B4-BE49-F238E27FC236}">
                  <a16:creationId xmlns:a16="http://schemas.microsoft.com/office/drawing/2014/main" id="{53FF27F1-D7D8-449E-9FB3-D765DDD54B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Line 34">
              <a:extLst>
                <a:ext uri="{FF2B5EF4-FFF2-40B4-BE49-F238E27FC236}">
                  <a16:creationId xmlns:a16="http://schemas.microsoft.com/office/drawing/2014/main" id="{BD6AA2F2-AB2C-4A0B-BCF6-95AE0E3D1D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5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35">
              <a:extLst>
                <a:ext uri="{FF2B5EF4-FFF2-40B4-BE49-F238E27FC236}">
                  <a16:creationId xmlns:a16="http://schemas.microsoft.com/office/drawing/2014/main" id="{3EC1979F-88A8-4ED2-803D-9ED8C37C09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67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6">
              <a:extLst>
                <a:ext uri="{FF2B5EF4-FFF2-40B4-BE49-F238E27FC236}">
                  <a16:creationId xmlns:a16="http://schemas.microsoft.com/office/drawing/2014/main" id="{035ECB37-EBE1-4098-A67A-D1C28CCBE3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02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7">
              <a:extLst>
                <a:ext uri="{FF2B5EF4-FFF2-40B4-BE49-F238E27FC236}">
                  <a16:creationId xmlns:a16="http://schemas.microsoft.com/office/drawing/2014/main" id="{2C26C8F9-224C-4981-8FD6-F8784CB73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4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Line 38">
              <a:extLst>
                <a:ext uri="{FF2B5EF4-FFF2-40B4-BE49-F238E27FC236}">
                  <a16:creationId xmlns:a16="http://schemas.microsoft.com/office/drawing/2014/main" id="{1DDC8B65-1776-45A0-9D53-5A861AF3DB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8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Line 39">
              <a:extLst>
                <a:ext uri="{FF2B5EF4-FFF2-40B4-BE49-F238E27FC236}">
                  <a16:creationId xmlns:a16="http://schemas.microsoft.com/office/drawing/2014/main" id="{3ED0FCA1-1813-405E-AB92-009C4F3731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4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40">
              <a:extLst>
                <a:ext uri="{FF2B5EF4-FFF2-40B4-BE49-F238E27FC236}">
                  <a16:creationId xmlns:a16="http://schemas.microsoft.com/office/drawing/2014/main" id="{6FEDD236-6FA2-40B2-94DD-985EEB78FE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93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41">
              <a:extLst>
                <a:ext uri="{FF2B5EF4-FFF2-40B4-BE49-F238E27FC236}">
                  <a16:creationId xmlns:a16="http://schemas.microsoft.com/office/drawing/2014/main" id="{D7C194A8-0B14-4EDD-A309-808688BCA4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39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Line 42">
              <a:extLst>
                <a:ext uri="{FF2B5EF4-FFF2-40B4-BE49-F238E27FC236}">
                  <a16:creationId xmlns:a16="http://schemas.microsoft.com/office/drawing/2014/main" id="{38FC8864-0E71-4E29-9918-DF2489ACD0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Line 43">
              <a:extLst>
                <a:ext uri="{FF2B5EF4-FFF2-40B4-BE49-F238E27FC236}">
                  <a16:creationId xmlns:a16="http://schemas.microsoft.com/office/drawing/2014/main" id="{6573A2DC-5BFF-4DDC-AFA7-E9326F24D7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75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Line 44">
              <a:extLst>
                <a:ext uri="{FF2B5EF4-FFF2-40B4-BE49-F238E27FC236}">
                  <a16:creationId xmlns:a16="http://schemas.microsoft.com/office/drawing/2014/main" id="{2F5F0F3B-BA65-4C1B-A128-49C9B60B34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21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Line 45">
              <a:extLst>
                <a:ext uri="{FF2B5EF4-FFF2-40B4-BE49-F238E27FC236}">
                  <a16:creationId xmlns:a16="http://schemas.microsoft.com/office/drawing/2014/main" id="{AEDB790E-312F-4CEA-8603-1AC70922D7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30" y="1071"/>
              <a:ext cx="46" cy="46"/>
            </a:xfrm>
            <a:prstGeom prst="line">
              <a:avLst/>
            </a:prstGeom>
            <a:grp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Rectangle 47">
            <a:extLst>
              <a:ext uri="{FF2B5EF4-FFF2-40B4-BE49-F238E27FC236}">
                <a16:creationId xmlns:a16="http://schemas.microsoft.com/office/drawing/2014/main" id="{FB16CEF4-A444-474B-90BE-4D49DF3D83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19995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4" name="Rectangle 48">
            <a:extLst>
              <a:ext uri="{FF2B5EF4-FFF2-40B4-BE49-F238E27FC236}">
                <a16:creationId xmlns:a16="http://schemas.microsoft.com/office/drawing/2014/main" id="{597671D2-F2B9-4E4F-B4FC-4CDF0F06E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19995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5" name="Rectangle 49">
            <a:extLst>
              <a:ext uri="{FF2B5EF4-FFF2-40B4-BE49-F238E27FC236}">
                <a16:creationId xmlns:a16="http://schemas.microsoft.com/office/drawing/2014/main" id="{B8802BD7-049F-4C72-93BF-9DF552F874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811" y="19995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6" name="Rectangle 50">
            <a:extLst>
              <a:ext uri="{FF2B5EF4-FFF2-40B4-BE49-F238E27FC236}">
                <a16:creationId xmlns:a16="http://schemas.microsoft.com/office/drawing/2014/main" id="{CCAE2E18-A6D0-4C8B-8002-82CD991A45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8299" y="19995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7" name="Rectangle 51">
            <a:extLst>
              <a:ext uri="{FF2B5EF4-FFF2-40B4-BE49-F238E27FC236}">
                <a16:creationId xmlns:a16="http://schemas.microsoft.com/office/drawing/2014/main" id="{D131B0EE-BC5B-401E-98EB-F2894E09C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19995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8" name="Rectangle 52">
            <a:extLst>
              <a:ext uri="{FF2B5EF4-FFF2-40B4-BE49-F238E27FC236}">
                <a16:creationId xmlns:a16="http://schemas.microsoft.com/office/drawing/2014/main" id="{4C19CDE9-615A-4CA9-A39E-4C10E5C12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22154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39" name="Rectangle 53">
            <a:extLst>
              <a:ext uri="{FF2B5EF4-FFF2-40B4-BE49-F238E27FC236}">
                <a16:creationId xmlns:a16="http://schemas.microsoft.com/office/drawing/2014/main" id="{7C87B99A-9E06-4676-BFAC-645BD7E914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2399" y="2431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0" name="Rectangle 54">
            <a:extLst>
              <a:ext uri="{FF2B5EF4-FFF2-40B4-BE49-F238E27FC236}">
                <a16:creationId xmlns:a16="http://schemas.microsoft.com/office/drawing/2014/main" id="{EA58B926-4A9B-47C1-AE1D-B33EFDF0BC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2431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1" name="Rectangle 55">
            <a:extLst>
              <a:ext uri="{FF2B5EF4-FFF2-40B4-BE49-F238E27FC236}">
                <a16:creationId xmlns:a16="http://schemas.microsoft.com/office/drawing/2014/main" id="{7CFA075D-BDD4-4060-9427-9FC52CD629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711" y="2431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2" name="Rectangle 56">
            <a:extLst>
              <a:ext uri="{FF2B5EF4-FFF2-40B4-BE49-F238E27FC236}">
                <a16:creationId xmlns:a16="http://schemas.microsoft.com/office/drawing/2014/main" id="{302DBF1B-E0E1-4475-A28F-C4FDE47CA7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811" y="22154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3" name="Rectangle 57">
            <a:extLst>
              <a:ext uri="{FF2B5EF4-FFF2-40B4-BE49-F238E27FC236}">
                <a16:creationId xmlns:a16="http://schemas.microsoft.com/office/drawing/2014/main" id="{E88970E0-C0E1-4A66-AA57-E20A2895C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711" y="22154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4" name="Rectangle 58">
            <a:extLst>
              <a:ext uri="{FF2B5EF4-FFF2-40B4-BE49-F238E27FC236}">
                <a16:creationId xmlns:a16="http://schemas.microsoft.com/office/drawing/2014/main" id="{192D94CA-4066-4D77-9CAA-7C9736EEAB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19995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5" name="Rectangle 59">
            <a:extLst>
              <a:ext uri="{FF2B5EF4-FFF2-40B4-BE49-F238E27FC236}">
                <a16:creationId xmlns:a16="http://schemas.microsoft.com/office/drawing/2014/main" id="{B2D2C433-3DF0-4730-B7A0-61BD0CA53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22154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6" name="Rectangle 60">
            <a:extLst>
              <a:ext uri="{FF2B5EF4-FFF2-40B4-BE49-F238E27FC236}">
                <a16:creationId xmlns:a16="http://schemas.microsoft.com/office/drawing/2014/main" id="{26C0EEBD-D73E-4BF1-A4A6-5AC1CAB04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2429752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7" name="Rectangle 61">
            <a:extLst>
              <a:ext uri="{FF2B5EF4-FFF2-40B4-BE49-F238E27FC236}">
                <a16:creationId xmlns:a16="http://schemas.microsoft.com/office/drawing/2014/main" id="{E0452EA5-D10D-42F3-AB87-29B59B867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22154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8" name="Rectangle 62">
            <a:extLst>
              <a:ext uri="{FF2B5EF4-FFF2-40B4-BE49-F238E27FC236}">
                <a16:creationId xmlns:a16="http://schemas.microsoft.com/office/drawing/2014/main" id="{E0D582FD-A1D8-44DB-AEC9-5E4B4ED3F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2431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49" name="Rectangle 63">
            <a:extLst>
              <a:ext uri="{FF2B5EF4-FFF2-40B4-BE49-F238E27FC236}">
                <a16:creationId xmlns:a16="http://schemas.microsoft.com/office/drawing/2014/main" id="{59785AE0-B405-41D4-93DD-DA967A6695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22154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0" name="Rectangle 64">
            <a:extLst>
              <a:ext uri="{FF2B5EF4-FFF2-40B4-BE49-F238E27FC236}">
                <a16:creationId xmlns:a16="http://schemas.microsoft.com/office/drawing/2014/main" id="{60D29292-4900-4882-8BF3-6541302BF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24313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1" name="Text Box 65">
            <a:extLst>
              <a:ext uri="{FF2B5EF4-FFF2-40B4-BE49-F238E27FC236}">
                <a16:creationId xmlns:a16="http://schemas.microsoft.com/office/drawing/2014/main" id="{0FBC3891-3984-4DF1-A8B8-F470CF19C6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7775" y="1070853"/>
            <a:ext cx="7841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Dis</a:t>
            </a:r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c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2" name="Text Box 66">
            <a:extLst>
              <a:ext uri="{FF2B5EF4-FFF2-40B4-BE49-F238E27FC236}">
                <a16:creationId xmlns:a16="http://schemas.microsoft.com/office/drawing/2014/main" id="{1E1E6DD2-6A25-4850-8E77-2CFD95601E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6786" y="918453"/>
            <a:ext cx="24112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dirty="0">
                <a:solidFill>
                  <a:schemeClr val="tx2"/>
                </a:solidFill>
                <a:ea typeface="MS PGothic" panose="020B0600070205080204" pitchFamily="34" charset="-128"/>
              </a:rPr>
              <a:t>Memorie internă</a:t>
            </a:r>
            <a:endParaRPr lang="en-US" altLang="ja-JP" dirty="0">
              <a:solidFill>
                <a:schemeClr val="tx2"/>
              </a:solidFill>
              <a:ea typeface="MS PGothic" panose="020B0600070205080204" pitchFamily="34" charset="-128"/>
            </a:endParaRPr>
          </a:p>
        </p:txBody>
      </p:sp>
      <p:sp>
        <p:nvSpPr>
          <p:cNvPr id="53" name="Rectangle 68">
            <a:extLst>
              <a:ext uri="{FF2B5EF4-FFF2-40B4-BE49-F238E27FC236}">
                <a16:creationId xmlns:a16="http://schemas.microsoft.com/office/drawing/2014/main" id="{508405A0-5B9E-4B77-BFA4-F1936BF439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1911" y="1853491"/>
            <a:ext cx="3068638" cy="1672811"/>
          </a:xfrm>
          <a:prstGeom prst="rect">
            <a:avLst/>
          </a:prstGeom>
          <a:solidFill>
            <a:schemeClr val="accent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 dirty="0"/>
          </a:p>
        </p:txBody>
      </p:sp>
      <p:sp>
        <p:nvSpPr>
          <p:cNvPr id="54" name="Text Box 70">
            <a:extLst>
              <a:ext uri="{FF2B5EF4-FFF2-40B4-BE49-F238E27FC236}">
                <a16:creationId xmlns:a16="http://schemas.microsoft.com/office/drawing/2014/main" id="{1776E0AA-B928-42A6-B6D1-1A017A095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0363" y="1853490"/>
            <a:ext cx="265698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</a:pPr>
            <a:r>
              <a:rPr lang="ro-RO" altLang="ja-JP" sz="2000" i="1" dirty="0">
                <a:solidFill>
                  <a:srgbClr val="FF3300"/>
                </a:solidFill>
                <a:ea typeface="MS PGothic" panose="020B0600070205080204" pitchFamily="34" charset="-128"/>
              </a:rPr>
              <a:t>Buffer </a:t>
            </a:r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SGBD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55" name="Rectangle 71">
            <a:extLst>
              <a:ext uri="{FF2B5EF4-FFF2-40B4-BE49-F238E27FC236}">
                <a16:creationId xmlns:a16="http://schemas.microsoft.com/office/drawing/2014/main" id="{8700C99D-F3CB-493E-B320-ABFCDF3689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2647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6" name="Rectangle 72">
            <a:extLst>
              <a:ext uri="{FF2B5EF4-FFF2-40B4-BE49-F238E27FC236}">
                <a16:creationId xmlns:a16="http://schemas.microsoft.com/office/drawing/2014/main" id="{826D28B4-10BB-4BA5-A4E3-03CEB840FA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26472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7" name="Rectangle 73">
            <a:extLst>
              <a:ext uri="{FF2B5EF4-FFF2-40B4-BE49-F238E27FC236}">
                <a16:creationId xmlns:a16="http://schemas.microsoft.com/office/drawing/2014/main" id="{64FCFE18-D732-403A-9789-896985A7D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811" y="2647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8" name="Rectangle 74">
            <a:extLst>
              <a:ext uri="{FF2B5EF4-FFF2-40B4-BE49-F238E27FC236}">
                <a16:creationId xmlns:a16="http://schemas.microsoft.com/office/drawing/2014/main" id="{FE6D9442-2C22-4B53-AABB-8B95973FC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8299" y="2647240"/>
            <a:ext cx="215900" cy="215900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59" name="Rectangle 75">
            <a:extLst>
              <a:ext uri="{FF2B5EF4-FFF2-40B4-BE49-F238E27FC236}">
                <a16:creationId xmlns:a16="http://schemas.microsoft.com/office/drawing/2014/main" id="{C30264D8-2A1E-40A6-8ABD-96BD4284B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2647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0" name="Rectangle 76">
            <a:extLst>
              <a:ext uri="{FF2B5EF4-FFF2-40B4-BE49-F238E27FC236}">
                <a16:creationId xmlns:a16="http://schemas.microsoft.com/office/drawing/2014/main" id="{6F82DB7B-72CB-4B6A-B55A-6B3020713F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2863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1" name="Rectangle 77">
            <a:extLst>
              <a:ext uri="{FF2B5EF4-FFF2-40B4-BE49-F238E27FC236}">
                <a16:creationId xmlns:a16="http://schemas.microsoft.com/office/drawing/2014/main" id="{FC9A0028-3727-40FB-B58A-05375F806C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811" y="3079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2" name="Rectangle 78">
            <a:extLst>
              <a:ext uri="{FF2B5EF4-FFF2-40B4-BE49-F238E27FC236}">
                <a16:creationId xmlns:a16="http://schemas.microsoft.com/office/drawing/2014/main" id="{11E13883-AC13-48FE-A505-F33F61E26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3079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3" name="Rectangle 79">
            <a:extLst>
              <a:ext uri="{FF2B5EF4-FFF2-40B4-BE49-F238E27FC236}">
                <a16:creationId xmlns:a16="http://schemas.microsoft.com/office/drawing/2014/main" id="{ECCE3B94-1A29-4F8E-A872-556D7E512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711" y="3079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4" name="Rectangle 80">
            <a:extLst>
              <a:ext uri="{FF2B5EF4-FFF2-40B4-BE49-F238E27FC236}">
                <a16:creationId xmlns:a16="http://schemas.microsoft.com/office/drawing/2014/main" id="{0D29CBCE-633E-4A4C-8528-15607A821A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811" y="2863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5" name="Rectangle 81">
            <a:extLst>
              <a:ext uri="{FF2B5EF4-FFF2-40B4-BE49-F238E27FC236}">
                <a16:creationId xmlns:a16="http://schemas.microsoft.com/office/drawing/2014/main" id="{CBC91E00-C0E9-47F1-9EA2-3B4452731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711" y="2863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6" name="Rectangle 82">
            <a:extLst>
              <a:ext uri="{FF2B5EF4-FFF2-40B4-BE49-F238E27FC236}">
                <a16:creationId xmlns:a16="http://schemas.microsoft.com/office/drawing/2014/main" id="{CAF098CF-AFFB-4F24-80DF-8A1C1FECE6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26472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7" name="Rectangle 83">
            <a:extLst>
              <a:ext uri="{FF2B5EF4-FFF2-40B4-BE49-F238E27FC236}">
                <a16:creationId xmlns:a16="http://schemas.microsoft.com/office/drawing/2014/main" id="{37AB977E-3C5D-428A-B7D0-BDC54CCDE9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2863140"/>
            <a:ext cx="215900" cy="2159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8" name="Rectangle 84">
            <a:extLst>
              <a:ext uri="{FF2B5EF4-FFF2-40B4-BE49-F238E27FC236}">
                <a16:creationId xmlns:a16="http://schemas.microsoft.com/office/drawing/2014/main" id="{DF93B80C-04BE-473C-8BC7-A4ACAEFF6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199" y="3079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69" name="Rectangle 85">
            <a:extLst>
              <a:ext uri="{FF2B5EF4-FFF2-40B4-BE49-F238E27FC236}">
                <a16:creationId xmlns:a16="http://schemas.microsoft.com/office/drawing/2014/main" id="{8A7B6D77-9B71-4EE1-95E2-8BB96C791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2863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0" name="Rectangle 86">
            <a:extLst>
              <a:ext uri="{FF2B5EF4-FFF2-40B4-BE49-F238E27FC236}">
                <a16:creationId xmlns:a16="http://schemas.microsoft.com/office/drawing/2014/main" id="{616CBDE4-91FD-4E42-97C0-56A48FA59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99" y="3079040"/>
            <a:ext cx="215900" cy="215900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1" name="Rectangle 87">
            <a:extLst>
              <a:ext uri="{FF2B5EF4-FFF2-40B4-BE49-F238E27FC236}">
                <a16:creationId xmlns:a16="http://schemas.microsoft.com/office/drawing/2014/main" id="{1B289A45-D625-4E1E-9939-50F4603E1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9011" y="28631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2" name="Rectangle 88">
            <a:extLst>
              <a:ext uri="{FF2B5EF4-FFF2-40B4-BE49-F238E27FC236}">
                <a16:creationId xmlns:a16="http://schemas.microsoft.com/office/drawing/2014/main" id="{FE483F74-DA7A-44E1-BE73-418EB0CA6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911" y="3079040"/>
            <a:ext cx="215900" cy="215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3" name="Text Box 99">
            <a:extLst>
              <a:ext uri="{FF2B5EF4-FFF2-40B4-BE49-F238E27FC236}">
                <a16:creationId xmlns:a16="http://schemas.microsoft.com/office/drawing/2014/main" id="{92A0CB4E-E7B7-4FE4-94BC-012A8FFCB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8800" y="3340977"/>
            <a:ext cx="215475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ro-RO" altLang="ja-JP" sz="2000" dirty="0">
                <a:solidFill>
                  <a:srgbClr val="FF3300"/>
                </a:solidFill>
                <a:ea typeface="MS PGothic" panose="020B0600070205080204" pitchFamily="34" charset="-128"/>
              </a:rPr>
              <a:t>Pagini/blocuri BD</a:t>
            </a:r>
            <a:endParaRPr lang="en-US" altLang="ja-JP" sz="2000" dirty="0">
              <a:solidFill>
                <a:srgbClr val="FF3300"/>
              </a:solidFill>
              <a:ea typeface="MS PGothic" panose="020B0600070205080204" pitchFamily="34" charset="-128"/>
            </a:endParaRPr>
          </a:p>
        </p:txBody>
      </p:sp>
      <p:sp>
        <p:nvSpPr>
          <p:cNvPr id="75" name="Rectangle 109">
            <a:extLst>
              <a:ext uri="{FF2B5EF4-FFF2-40B4-BE49-F238E27FC236}">
                <a16:creationId xmlns:a16="http://schemas.microsoft.com/office/drawing/2014/main" id="{265BC3C3-B4AA-4BC4-B0CA-C80E1B9C0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6225" y="2648069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6" name="Rectangle 110">
            <a:extLst>
              <a:ext uri="{FF2B5EF4-FFF2-40B4-BE49-F238E27FC236}">
                <a16:creationId xmlns:a16="http://schemas.microsoft.com/office/drawing/2014/main" id="{03C3FB48-2B52-46DC-A9F2-E696B0FB7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6225" y="2863969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7" name="Rectangle 111">
            <a:extLst>
              <a:ext uri="{FF2B5EF4-FFF2-40B4-BE49-F238E27FC236}">
                <a16:creationId xmlns:a16="http://schemas.microsoft.com/office/drawing/2014/main" id="{F15B2485-E5B1-4C8C-9F4A-D736622A0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6225" y="3079869"/>
            <a:ext cx="233362" cy="214312"/>
          </a:xfrm>
          <a:prstGeom prst="rect">
            <a:avLst/>
          </a:prstGeom>
          <a:solidFill>
            <a:schemeClr val="accent1">
              <a:lumMod val="85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78" name="Line 98">
            <a:extLst>
              <a:ext uri="{FF2B5EF4-FFF2-40B4-BE49-F238E27FC236}">
                <a16:creationId xmlns:a16="http://schemas.microsoft.com/office/drawing/2014/main" id="{8CCA5451-3EAC-4906-BB0D-BA8E5131D189}"/>
              </a:ext>
            </a:extLst>
          </p:cNvPr>
          <p:cNvSpPr>
            <a:spLocks noChangeShapeType="1"/>
          </p:cNvSpPr>
          <p:nvPr/>
        </p:nvSpPr>
        <p:spPr bwMode="auto">
          <a:xfrm>
            <a:off x="4536000" y="2069391"/>
            <a:ext cx="1800225" cy="5032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Line 120">
            <a:extLst>
              <a:ext uri="{FF2B5EF4-FFF2-40B4-BE49-F238E27FC236}">
                <a16:creationId xmlns:a16="http://schemas.microsoft.com/office/drawing/2014/main" id="{1C55937B-71FC-4E12-A85A-057F503D2B7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36000" y="2213853"/>
            <a:ext cx="1728787" cy="504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Text Box 121">
            <a:extLst>
              <a:ext uri="{FF2B5EF4-FFF2-40B4-BE49-F238E27FC236}">
                <a16:creationId xmlns:a16="http://schemas.microsoft.com/office/drawing/2014/main" id="{8F53D087-89D5-453B-A26F-C4652CE43A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6543" y="1871748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000000"/>
                </a:solidFill>
                <a:ea typeface="MS PGothic" panose="020B0600070205080204" pitchFamily="34" charset="-128"/>
              </a:rPr>
              <a:t>copy</a:t>
            </a:r>
          </a:p>
        </p:txBody>
      </p:sp>
      <p:sp>
        <p:nvSpPr>
          <p:cNvPr id="87" name="Text Box 122">
            <a:extLst>
              <a:ext uri="{FF2B5EF4-FFF2-40B4-BE49-F238E27FC236}">
                <a16:creationId xmlns:a16="http://schemas.microsoft.com/office/drawing/2014/main" id="{DFCD1380-0011-491E-AC4E-4EC12F5D3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8145" y="2399203"/>
            <a:ext cx="8354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dirty="0">
                <a:solidFill>
                  <a:srgbClr val="000000"/>
                </a:solidFill>
                <a:ea typeface="MS PGothic" panose="020B0600070205080204" pitchFamily="34" charset="-128"/>
              </a:rPr>
              <a:t>flush</a:t>
            </a:r>
          </a:p>
        </p:txBody>
      </p:sp>
      <p:sp>
        <p:nvSpPr>
          <p:cNvPr id="90" name="Rectangle 109">
            <a:extLst>
              <a:ext uri="{FF2B5EF4-FFF2-40B4-BE49-F238E27FC236}">
                <a16:creationId xmlns:a16="http://schemas.microsoft.com/office/drawing/2014/main" id="{A53225F6-8929-4DB3-A17A-43931C335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3178" y="2651472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1" name="Rectangle 110">
            <a:extLst>
              <a:ext uri="{FF2B5EF4-FFF2-40B4-BE49-F238E27FC236}">
                <a16:creationId xmlns:a16="http://schemas.microsoft.com/office/drawing/2014/main" id="{056A34B4-E4D9-429A-9EDC-3AE85D44D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3178" y="28673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2" name="Rectangle 111">
            <a:extLst>
              <a:ext uri="{FF2B5EF4-FFF2-40B4-BE49-F238E27FC236}">
                <a16:creationId xmlns:a16="http://schemas.microsoft.com/office/drawing/2014/main" id="{D3800980-4189-47A7-AF45-2DA4CDF86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3178" y="308327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3" name="Rectangle 109">
            <a:extLst>
              <a:ext uri="{FF2B5EF4-FFF2-40B4-BE49-F238E27FC236}">
                <a16:creationId xmlns:a16="http://schemas.microsoft.com/office/drawing/2014/main" id="{4176B238-3832-44D7-BDE5-7457FF1F5B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6278" y="2650724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4" name="Rectangle 110">
            <a:extLst>
              <a:ext uri="{FF2B5EF4-FFF2-40B4-BE49-F238E27FC236}">
                <a16:creationId xmlns:a16="http://schemas.microsoft.com/office/drawing/2014/main" id="{F2773592-9376-419D-B8D4-1657EBEB9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6278" y="28666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5" name="Rectangle 111">
            <a:extLst>
              <a:ext uri="{FF2B5EF4-FFF2-40B4-BE49-F238E27FC236}">
                <a16:creationId xmlns:a16="http://schemas.microsoft.com/office/drawing/2014/main" id="{E165C1F1-3B1C-4186-982E-243BD6B57E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6278" y="3082524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6" name="Rectangle 109">
            <a:extLst>
              <a:ext uri="{FF2B5EF4-FFF2-40B4-BE49-F238E27FC236}">
                <a16:creationId xmlns:a16="http://schemas.microsoft.com/office/drawing/2014/main" id="{9EE169C8-0F67-44C4-8870-B9B8F3A48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970" y="2651570"/>
            <a:ext cx="233362" cy="214312"/>
          </a:xfrm>
          <a:prstGeom prst="rect">
            <a:avLst/>
          </a:prstGeom>
          <a:solidFill>
            <a:srgbClr val="FF99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7" name="Rectangle 110">
            <a:extLst>
              <a:ext uri="{FF2B5EF4-FFF2-40B4-BE49-F238E27FC236}">
                <a16:creationId xmlns:a16="http://schemas.microsoft.com/office/drawing/2014/main" id="{90C02EB9-69D7-4ABD-93EC-94ECBBABD4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970" y="28674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8" name="Rectangle 111">
            <a:extLst>
              <a:ext uri="{FF2B5EF4-FFF2-40B4-BE49-F238E27FC236}">
                <a16:creationId xmlns:a16="http://schemas.microsoft.com/office/drawing/2014/main" id="{26A99DF5-1F68-4CE9-93FB-86FE58653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970" y="3083370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99" name="Rectangle 109">
            <a:extLst>
              <a:ext uri="{FF2B5EF4-FFF2-40B4-BE49-F238E27FC236}">
                <a16:creationId xmlns:a16="http://schemas.microsoft.com/office/drawing/2014/main" id="{1AC69AA1-CC84-4757-99FF-D62497179F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6070" y="26508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0" name="Rectangle 110">
            <a:extLst>
              <a:ext uri="{FF2B5EF4-FFF2-40B4-BE49-F238E27FC236}">
                <a16:creationId xmlns:a16="http://schemas.microsoft.com/office/drawing/2014/main" id="{E35FD978-3569-4C9A-895A-5BCD59C6AC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6070" y="28667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sp>
        <p:nvSpPr>
          <p:cNvPr id="101" name="Rectangle 111">
            <a:extLst>
              <a:ext uri="{FF2B5EF4-FFF2-40B4-BE49-F238E27FC236}">
                <a16:creationId xmlns:a16="http://schemas.microsoft.com/office/drawing/2014/main" id="{C36B7069-9A9C-4A4E-83B9-41B9BDA58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6070" y="3082622"/>
            <a:ext cx="233362" cy="214312"/>
          </a:xfrm>
          <a:prstGeom prst="rect">
            <a:avLst/>
          </a:prstGeom>
          <a:solidFill>
            <a:schemeClr val="accent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ar-EG" alt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4A893EB5-D598-43D0-94B7-C60F2BE5FDE8}"/>
              </a:ext>
            </a:extLst>
          </p:cNvPr>
          <p:cNvGrpSpPr/>
          <p:nvPr/>
        </p:nvGrpSpPr>
        <p:grpSpPr>
          <a:xfrm>
            <a:off x="3240599" y="4042652"/>
            <a:ext cx="1404490" cy="616010"/>
            <a:chOff x="1547813" y="4572000"/>
            <a:chExt cx="1404490" cy="616010"/>
          </a:xfrm>
        </p:grpSpPr>
        <p:sp>
          <p:nvSpPr>
            <p:cNvPr id="113" name="Rectangle 110">
              <a:extLst>
                <a:ext uri="{FF2B5EF4-FFF2-40B4-BE49-F238E27FC236}">
                  <a16:creationId xmlns:a16="http://schemas.microsoft.com/office/drawing/2014/main" id="{27646AEF-3ADA-456F-8225-9D7AF7E7FD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78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4" name="Rectangle 111">
              <a:extLst>
                <a:ext uri="{FF2B5EF4-FFF2-40B4-BE49-F238E27FC236}">
                  <a16:creationId xmlns:a16="http://schemas.microsoft.com/office/drawing/2014/main" id="{852F07FF-923E-4C9C-AC28-A988A4626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37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5" name="Rectangle 112">
              <a:extLst>
                <a:ext uri="{FF2B5EF4-FFF2-40B4-BE49-F238E27FC236}">
                  <a16:creationId xmlns:a16="http://schemas.microsoft.com/office/drawing/2014/main" id="{D63C0971-9A18-4B75-8E41-19A393F57B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9613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6" name="Rectangle 113">
              <a:extLst>
                <a:ext uri="{FF2B5EF4-FFF2-40B4-BE49-F238E27FC236}">
                  <a16:creationId xmlns:a16="http://schemas.microsoft.com/office/drawing/2014/main" id="{74CA9ADB-3261-4DDF-84A1-FC6CC71633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7100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7" name="Rectangle 114">
              <a:extLst>
                <a:ext uri="{FF2B5EF4-FFF2-40B4-BE49-F238E27FC236}">
                  <a16:creationId xmlns:a16="http://schemas.microsoft.com/office/drawing/2014/main" id="{02B60DAB-5A29-4CAB-80CB-9F7A0195F8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3000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8" name="Rectangle 115">
              <a:extLst>
                <a:ext uri="{FF2B5EF4-FFF2-40B4-BE49-F238E27FC236}">
                  <a16:creationId xmlns:a16="http://schemas.microsoft.com/office/drawing/2014/main" id="{43857097-AFED-4077-BE71-DAC4F9CE3C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8900" y="4572000"/>
              <a:ext cx="215900" cy="2159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19" name="Text Box 116">
              <a:extLst>
                <a:ext uri="{FF2B5EF4-FFF2-40B4-BE49-F238E27FC236}">
                  <a16:creationId xmlns:a16="http://schemas.microsoft.com/office/drawing/2014/main" id="{9CE145A8-9FA4-4237-9956-FA3583386F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54163" y="4787900"/>
              <a:ext cx="139814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o-RO" altLang="ja-JP" sz="20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Log</a:t>
              </a:r>
              <a:endParaRPr lang="en-US" altLang="ja-JP" sz="2000" dirty="0">
                <a:solidFill>
                  <a:srgbClr val="FF3300"/>
                </a:solidFill>
                <a:ea typeface="MS PGothic" panose="020B0600070205080204" pitchFamily="34" charset="-128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8EE0201-5742-4BAF-8EA3-B7A5007BF42D}"/>
              </a:ext>
            </a:extLst>
          </p:cNvPr>
          <p:cNvGrpSpPr/>
          <p:nvPr/>
        </p:nvGrpSpPr>
        <p:grpSpPr>
          <a:xfrm>
            <a:off x="8200727" y="2567382"/>
            <a:ext cx="1031051" cy="923302"/>
            <a:chOff x="6507940" y="3096730"/>
            <a:chExt cx="1031051" cy="923302"/>
          </a:xfrm>
        </p:grpSpPr>
        <p:sp>
          <p:nvSpPr>
            <p:cNvPr id="121" name="Rectangle 117">
              <a:extLst>
                <a:ext uri="{FF2B5EF4-FFF2-40B4-BE49-F238E27FC236}">
                  <a16:creationId xmlns:a16="http://schemas.microsoft.com/office/drawing/2014/main" id="{490CFBB0-7F1A-4054-8AB8-0224B7F1B6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096730"/>
              <a:ext cx="144463" cy="2159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 dirty="0"/>
            </a:p>
          </p:txBody>
        </p:sp>
        <p:sp>
          <p:nvSpPr>
            <p:cNvPr id="122" name="Rectangle 118">
              <a:extLst>
                <a:ext uri="{FF2B5EF4-FFF2-40B4-BE49-F238E27FC236}">
                  <a16:creationId xmlns:a16="http://schemas.microsoft.com/office/drawing/2014/main" id="{4E15CB15-7681-4C2E-B094-021D3D91E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312630"/>
              <a:ext cx="144463" cy="2159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/>
            </a:p>
          </p:txBody>
        </p:sp>
        <p:sp>
          <p:nvSpPr>
            <p:cNvPr id="123" name="Rectangle 119">
              <a:extLst>
                <a:ext uri="{FF2B5EF4-FFF2-40B4-BE49-F238E27FC236}">
                  <a16:creationId xmlns:a16="http://schemas.microsoft.com/office/drawing/2014/main" id="{06D863A5-B4BB-4D7B-9A7F-885BFD4FE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884" y="3528530"/>
              <a:ext cx="144463" cy="215900"/>
            </a:xfrm>
            <a:prstGeom prst="rect">
              <a:avLst/>
            </a:prstGeom>
            <a:solidFill>
              <a:schemeClr val="accent2">
                <a:lumMod val="90000"/>
              </a:scheme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ar-EG" altLang="en-US" dirty="0"/>
            </a:p>
          </p:txBody>
        </p:sp>
        <p:sp>
          <p:nvSpPr>
            <p:cNvPr id="124" name="Text Box 124">
              <a:extLst>
                <a:ext uri="{FF2B5EF4-FFF2-40B4-BE49-F238E27FC236}">
                  <a16:creationId xmlns:a16="http://schemas.microsoft.com/office/drawing/2014/main" id="{BF403134-0F92-4EDB-A0DB-BB8D9D46A1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07940" y="3733800"/>
              <a:ext cx="1031051" cy="286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ro-RO" altLang="ja-JP" sz="1400" dirty="0">
                  <a:solidFill>
                    <a:srgbClr val="FF3300"/>
                  </a:solidFill>
                  <a:ea typeface="MS PGothic" panose="020B0600070205080204" pitchFamily="34" charset="-128"/>
                </a:rPr>
                <a:t>Pagini Log</a:t>
              </a:r>
              <a:endParaRPr lang="en-US" altLang="ja-JP" sz="1400" dirty="0">
                <a:solidFill>
                  <a:srgbClr val="FF3300"/>
                </a:solidFill>
                <a:ea typeface="MS PGothic" panose="020B0600070205080204" pitchFamily="34" charset="-128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F8AE38B-7401-4CD6-B18B-005459A75CC5}"/>
              </a:ext>
            </a:extLst>
          </p:cNvPr>
          <p:cNvSpPr/>
          <p:nvPr/>
        </p:nvSpPr>
        <p:spPr bwMode="auto">
          <a:xfrm>
            <a:off x="5731386" y="4802342"/>
            <a:ext cx="1723496" cy="91440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00" dirty="0"/>
          </a:p>
          <a:p>
            <a:pPr algn="ctr"/>
            <a:r>
              <a:rPr lang="en-US" sz="2000" dirty="0"/>
              <a:t>Buffer </a:t>
            </a:r>
          </a:p>
          <a:p>
            <a:pPr algn="ctr"/>
            <a:r>
              <a:rPr lang="en-US" sz="2000" dirty="0"/>
              <a:t>Manager</a:t>
            </a:r>
          </a:p>
        </p:txBody>
      </p:sp>
      <p:sp>
        <p:nvSpPr>
          <p:cNvPr id="107" name="Rectangle: Rounded Corners 106">
            <a:extLst>
              <a:ext uri="{FF2B5EF4-FFF2-40B4-BE49-F238E27FC236}">
                <a16:creationId xmlns:a16="http://schemas.microsoft.com/office/drawing/2014/main" id="{EE040787-96E9-4DD4-93F2-6CD7E4D2A0D0}"/>
              </a:ext>
            </a:extLst>
          </p:cNvPr>
          <p:cNvSpPr/>
          <p:nvPr/>
        </p:nvSpPr>
        <p:spPr bwMode="auto">
          <a:xfrm>
            <a:off x="8376554" y="4802342"/>
            <a:ext cx="1723496" cy="91440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00" dirty="0"/>
          </a:p>
          <a:p>
            <a:pPr algn="ctr"/>
            <a:r>
              <a:rPr lang="en-US" sz="2000" dirty="0"/>
              <a:t>Recovery </a:t>
            </a:r>
          </a:p>
          <a:p>
            <a:pPr algn="ctr"/>
            <a:r>
              <a:rPr lang="en-US" sz="2000" dirty="0"/>
              <a:t>Manager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826C7-C428-4534-8EAD-86008F7AE5F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12386" y="4118852"/>
            <a:ext cx="828304" cy="643124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9C7CB3DC-CE2F-404D-8546-75DCAEE39069}"/>
              </a:ext>
            </a:extLst>
          </p:cNvPr>
          <p:cNvSpPr txBox="1"/>
          <p:nvPr/>
        </p:nvSpPr>
        <p:spPr>
          <a:xfrm>
            <a:off x="5744450" y="5795252"/>
            <a:ext cx="1610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C00000"/>
                </a:solidFill>
              </a:rPr>
              <a:t>Performan</a:t>
            </a:r>
            <a:r>
              <a:rPr lang="ro-RO" sz="1800" dirty="0" err="1">
                <a:solidFill>
                  <a:srgbClr val="C00000"/>
                </a:solidFill>
              </a:rPr>
              <a:t>ță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233C073-C150-4863-9A37-6566C5130FD3}"/>
              </a:ext>
            </a:extLst>
          </p:cNvPr>
          <p:cNvSpPr txBox="1"/>
          <p:nvPr/>
        </p:nvSpPr>
        <p:spPr>
          <a:xfrm>
            <a:off x="7636387" y="5810492"/>
            <a:ext cx="3184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C00000"/>
                </a:solidFill>
              </a:rPr>
              <a:t>Atomicit</a:t>
            </a:r>
            <a:r>
              <a:rPr lang="ro-RO" sz="1800" dirty="0" err="1">
                <a:solidFill>
                  <a:srgbClr val="C00000"/>
                </a:solidFill>
              </a:rPr>
              <a:t>ate</a:t>
            </a:r>
            <a:r>
              <a:rPr lang="en-US" sz="1800" dirty="0">
                <a:solidFill>
                  <a:srgbClr val="C00000"/>
                </a:solidFill>
              </a:rPr>
              <a:t> &amp; </a:t>
            </a:r>
            <a:r>
              <a:rPr lang="en-US" sz="1800" dirty="0" err="1">
                <a:solidFill>
                  <a:srgbClr val="C00000"/>
                </a:solidFill>
              </a:rPr>
              <a:t>Durabilit</a:t>
            </a:r>
            <a:r>
              <a:rPr lang="ro-RO" sz="1800" dirty="0" err="1">
                <a:solidFill>
                  <a:srgbClr val="C00000"/>
                </a:solidFill>
              </a:rPr>
              <a:t>ate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BFD3ED4-8CE3-4B34-8915-49032236511D}"/>
              </a:ext>
            </a:extLst>
          </p:cNvPr>
          <p:cNvSpPr txBox="1"/>
          <p:nvPr/>
        </p:nvSpPr>
        <p:spPr>
          <a:xfrm>
            <a:off x="7656231" y="5074876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28049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1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2000" y="952500"/>
            <a:ext cx="10744200" cy="49530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dirty="0" err="1"/>
              <a:t>Poate</a:t>
            </a:r>
            <a:r>
              <a:rPr lang="en-US" dirty="0"/>
              <a:t> decide </a:t>
            </a:r>
            <a:r>
              <a:rPr lang="en-US" i="1" dirty="0"/>
              <a:t>Buffer Manager</a:t>
            </a:r>
            <a:r>
              <a:rPr lang="ro-RO" dirty="0"/>
              <a:t>-</a:t>
            </a:r>
            <a:r>
              <a:rPr lang="ro-RO" dirty="0" err="1"/>
              <a:t>ul</a:t>
            </a:r>
            <a:r>
              <a:rPr lang="en-US" dirty="0"/>
              <a:t> </a:t>
            </a:r>
            <a:r>
              <a:rPr lang="en-US" dirty="0" err="1"/>
              <a:t>salvarea</a:t>
            </a:r>
            <a:r>
              <a:rPr lang="en-US" dirty="0"/>
              <a:t> </a:t>
            </a:r>
            <a:r>
              <a:rPr lang="en-US" dirty="0" err="1"/>
              <a:t>anumitor</a:t>
            </a:r>
            <a:r>
              <a:rPr lang="en-US" dirty="0"/>
              <a:t> </a:t>
            </a:r>
            <a:r>
              <a:rPr lang="en-US" dirty="0" err="1"/>
              <a:t>pagini</a:t>
            </a:r>
            <a:r>
              <a:rPr lang="en-US" dirty="0"/>
              <a:t> (</a:t>
            </a:r>
            <a:r>
              <a:rPr lang="en-US" dirty="0" err="1"/>
              <a:t>modificate</a:t>
            </a:r>
            <a:r>
              <a:rPr lang="en-US" dirty="0"/>
              <a:t> de o </a:t>
            </a:r>
            <a:r>
              <a:rPr lang="en-US" dirty="0" err="1"/>
              <a:t>tranzacţie</a:t>
            </a:r>
            <a:r>
              <a:rPr lang="en-US" dirty="0"/>
              <a:t>) din </a:t>
            </a:r>
            <a:r>
              <a:rPr lang="en-US" i="1" dirty="0"/>
              <a:t>buffer</a:t>
            </a:r>
            <a:r>
              <a:rPr lang="en-US" dirty="0"/>
              <a:t> pe disc f</a:t>
            </a:r>
            <a:r>
              <a:rPr lang="vi-VN" dirty="0"/>
              <a:t>ă</a:t>
            </a:r>
            <a:r>
              <a:rPr lang="en-US" dirty="0"/>
              <a:t>r</a:t>
            </a:r>
            <a:r>
              <a:rPr lang="vi-VN" dirty="0"/>
              <a:t>ă</a:t>
            </a:r>
            <a:r>
              <a:rPr lang="en-US" dirty="0"/>
              <a:t> a </a:t>
            </a:r>
            <a:r>
              <a:rPr lang="en-US" dirty="0" err="1"/>
              <a:t>aştepta</a:t>
            </a:r>
            <a:r>
              <a:rPr lang="en-US" dirty="0"/>
              <a:t> </a:t>
            </a:r>
            <a:r>
              <a:rPr lang="en-US" dirty="0" err="1"/>
              <a:t>instrucţiuni</a:t>
            </a:r>
            <a:r>
              <a:rPr lang="en-US" dirty="0"/>
              <a:t> </a:t>
            </a:r>
            <a:r>
              <a:rPr lang="en-US" dirty="0" err="1"/>
              <a:t>specifice</a:t>
            </a:r>
            <a:r>
              <a:rPr lang="en-US" dirty="0"/>
              <a:t> de la </a:t>
            </a:r>
            <a:r>
              <a:rPr lang="en-US" i="1" dirty="0"/>
              <a:t>Recovery Manager</a:t>
            </a:r>
            <a:r>
              <a:rPr lang="en-US" dirty="0"/>
              <a:t>?</a:t>
            </a:r>
            <a:endParaRPr lang="en-US" sz="2800" dirty="0"/>
          </a:p>
          <a:p>
            <a:pPr marL="749300" lvl="1" indent="-177800" eaLnBrk="1" hangingPunct="1"/>
            <a:r>
              <a:rPr lang="en-US" dirty="0"/>
              <a:t> </a:t>
            </a:r>
            <a:r>
              <a:rPr lang="en-US" dirty="0" err="1"/>
              <a:t>Decizie</a:t>
            </a:r>
            <a:r>
              <a:rPr lang="en-US" dirty="0"/>
              <a:t> </a:t>
            </a:r>
            <a:r>
              <a:rPr lang="en-US" b="1" i="1" dirty="0">
                <a:solidFill>
                  <a:schemeClr val="folHlink"/>
                </a:solidFill>
              </a:rPr>
              <a:t>steal</a:t>
            </a:r>
            <a:r>
              <a:rPr lang="en-US" b="1" dirty="0">
                <a:solidFill>
                  <a:schemeClr val="folHlink"/>
                </a:solidFill>
              </a:rPr>
              <a:t> / </a:t>
            </a:r>
            <a:r>
              <a:rPr lang="en-US" b="1" i="1" dirty="0">
                <a:solidFill>
                  <a:schemeClr val="folHlink"/>
                </a:solidFill>
              </a:rPr>
              <a:t>no-steal</a:t>
            </a:r>
            <a:endParaRPr lang="en-US" i="1" dirty="0"/>
          </a:p>
          <a:p>
            <a:pPr marL="749300" lvl="1" indent="-177800" eaLnBrk="1" hangingPunct="1"/>
            <a:r>
              <a:rPr lang="en-US" dirty="0"/>
              <a:t> </a:t>
            </a:r>
            <a:r>
              <a:rPr lang="en-US" i="1" dirty="0"/>
              <a:t>No-steal</a:t>
            </a:r>
            <a:r>
              <a:rPr lang="en-US" dirty="0"/>
              <a:t> </a:t>
            </a:r>
            <a:r>
              <a:rPr lang="en-US" dirty="0" err="1"/>
              <a:t>înseamn</a:t>
            </a:r>
            <a:r>
              <a:rPr lang="vi-VN" dirty="0"/>
              <a:t>ă</a:t>
            </a:r>
            <a:r>
              <a:rPr lang="en-US" dirty="0"/>
              <a:t> c</a:t>
            </a:r>
            <a:r>
              <a:rPr lang="vi-VN" dirty="0"/>
              <a:t>ă</a:t>
            </a:r>
            <a:r>
              <a:rPr lang="en-US" dirty="0"/>
              <a:t> RM p</a:t>
            </a:r>
            <a:r>
              <a:rPr lang="vi-VN" dirty="0"/>
              <a:t>ă</a:t>
            </a:r>
            <a:r>
              <a:rPr lang="en-US" dirty="0" err="1"/>
              <a:t>streaz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dirty="0" err="1"/>
              <a:t>referinţa</a:t>
            </a:r>
            <a:r>
              <a:rPr lang="en-US" dirty="0"/>
              <a:t> c</a:t>
            </a:r>
            <a:r>
              <a:rPr lang="vi-VN" dirty="0"/>
              <a:t>ă</a:t>
            </a:r>
            <a:r>
              <a:rPr lang="en-US" dirty="0" err="1"/>
              <a:t>tre</a:t>
            </a:r>
            <a:r>
              <a:rPr lang="en-US" dirty="0"/>
              <a:t> </a:t>
            </a:r>
            <a:r>
              <a:rPr lang="en-US" dirty="0" err="1"/>
              <a:t>paginile</a:t>
            </a:r>
            <a:r>
              <a:rPr lang="en-US" dirty="0"/>
              <a:t> </a:t>
            </a:r>
            <a:r>
              <a:rPr lang="en-US" dirty="0" err="1"/>
              <a:t>modificate</a:t>
            </a:r>
            <a:r>
              <a:rPr lang="en-US" dirty="0"/>
              <a:t> din </a:t>
            </a:r>
            <a:r>
              <a:rPr lang="en-US" i="1" dirty="0"/>
              <a:t>buffer</a:t>
            </a:r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1" y="4753914"/>
            <a:ext cx="471487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2000" y="1219200"/>
            <a:ext cx="10744200" cy="29718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i="1" dirty="0"/>
              <a:t>Recovery Manager</a:t>
            </a:r>
            <a:r>
              <a:rPr lang="en-US" dirty="0"/>
              <a:t> “</a:t>
            </a:r>
            <a:r>
              <a:rPr lang="en-US" dirty="0" err="1"/>
              <a:t>forţa</a:t>
            </a:r>
            <a:r>
              <a:rPr lang="en-US" dirty="0"/>
              <a:t>” </a:t>
            </a:r>
            <a:r>
              <a:rPr lang="en-US" i="1" dirty="0"/>
              <a:t>Buffer Manager</a:t>
            </a:r>
            <a:r>
              <a:rPr lang="en-US" dirty="0"/>
              <a:t> s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dirty="0" err="1"/>
              <a:t>salveze</a:t>
            </a:r>
            <a:r>
              <a:rPr lang="en-US" dirty="0"/>
              <a:t> </a:t>
            </a:r>
            <a:r>
              <a:rPr lang="en-US" dirty="0" err="1"/>
              <a:t>anumite</a:t>
            </a:r>
            <a:r>
              <a:rPr lang="en-US" dirty="0"/>
              <a:t> </a:t>
            </a:r>
            <a:r>
              <a:rPr lang="en-US" dirty="0" err="1"/>
              <a:t>pagini</a:t>
            </a:r>
            <a:r>
              <a:rPr lang="en-US" dirty="0"/>
              <a:t> din </a:t>
            </a:r>
            <a:r>
              <a:rPr lang="en-US" i="1" dirty="0"/>
              <a:t>buffer </a:t>
            </a:r>
            <a:r>
              <a:rPr lang="en-US" dirty="0" err="1"/>
              <a:t>pe</a:t>
            </a:r>
            <a:r>
              <a:rPr lang="en-US" dirty="0"/>
              <a:t> disc la </a:t>
            </a:r>
            <a:r>
              <a:rPr lang="en-US" dirty="0" err="1"/>
              <a:t>finalul</a:t>
            </a:r>
            <a:r>
              <a:rPr lang="en-US" dirty="0"/>
              <a:t> </a:t>
            </a:r>
            <a:r>
              <a:rPr lang="en-US" dirty="0" err="1"/>
              <a:t>execut</a:t>
            </a:r>
            <a:r>
              <a:rPr lang="vi-VN" dirty="0"/>
              <a:t>ă</a:t>
            </a:r>
            <a:r>
              <a:rPr lang="en-US" dirty="0" err="1"/>
              <a:t>rii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tranzacţii</a:t>
            </a:r>
            <a:r>
              <a:rPr lang="en-US" dirty="0"/>
              <a:t>?</a:t>
            </a:r>
          </a:p>
          <a:p>
            <a:pPr marL="749300" lvl="1" indent="-177800" eaLnBrk="1" hangingPunct="1"/>
            <a:endParaRPr lang="en-US" dirty="0"/>
          </a:p>
          <a:p>
            <a:pPr marL="749300" lvl="1" indent="-177800" eaLnBrk="1" hangingPunct="1"/>
            <a:r>
              <a:rPr lang="en-US" dirty="0"/>
              <a:t> </a:t>
            </a:r>
            <a:r>
              <a:rPr lang="en-US" dirty="0" err="1"/>
              <a:t>Decizie</a:t>
            </a:r>
            <a:r>
              <a:rPr lang="en-US" dirty="0"/>
              <a:t> </a:t>
            </a:r>
            <a:r>
              <a:rPr lang="en-US" b="1" i="1" dirty="0">
                <a:solidFill>
                  <a:schemeClr val="folHlink"/>
                </a:solidFill>
              </a:rPr>
              <a:t>force</a:t>
            </a:r>
            <a:r>
              <a:rPr lang="en-US" b="1" dirty="0">
                <a:solidFill>
                  <a:schemeClr val="folHlink"/>
                </a:solidFill>
              </a:rPr>
              <a:t> / </a:t>
            </a:r>
            <a:r>
              <a:rPr lang="en-US" b="1" i="1" dirty="0">
                <a:solidFill>
                  <a:schemeClr val="folHlink"/>
                </a:solidFill>
              </a:rPr>
              <a:t>no-force</a:t>
            </a:r>
            <a:endParaRPr lang="en-US" i="1" dirty="0"/>
          </a:p>
        </p:txBody>
      </p:sp>
      <p:pic>
        <p:nvPicPr>
          <p:cNvPr id="5126" name="Picture 5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648200"/>
            <a:ext cx="4942974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45564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52600" y="2362200"/>
            <a:ext cx="4495800" cy="27432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>
                <a:solidFill>
                  <a:schemeClr val="folHlink"/>
                </a:solidFill>
              </a:rPr>
              <a:t> </a:t>
            </a:r>
            <a:r>
              <a:rPr lang="en-US" sz="2800" dirty="0"/>
              <a:t>Se </a:t>
            </a:r>
            <a:r>
              <a:rPr lang="en-US" sz="2800" dirty="0" err="1">
                <a:solidFill>
                  <a:srgbClr val="002060"/>
                </a:solidFill>
              </a:rPr>
              <a:t>forţeaz</a:t>
            </a:r>
            <a:r>
              <a:rPr lang="vi-VN" sz="2800" dirty="0">
                <a:solidFill>
                  <a:srgbClr val="002060"/>
                </a:solidFill>
              </a:rPr>
              <a:t>ă</a:t>
            </a:r>
            <a:r>
              <a:rPr lang="en-US" sz="2800" dirty="0">
                <a:solidFill>
                  <a:srgbClr val="002060"/>
                </a:solidFill>
              </a:rPr>
              <a:t> </a:t>
            </a:r>
            <a:r>
              <a:rPr lang="en-US" sz="2800" dirty="0" err="1"/>
              <a:t>salvarea</a:t>
            </a:r>
            <a:r>
              <a:rPr lang="en-US" sz="2800" dirty="0"/>
              <a:t> </a:t>
            </a:r>
            <a:r>
              <a:rPr lang="en-US" sz="2800" dirty="0" err="1"/>
              <a:t>pe</a:t>
            </a:r>
            <a:r>
              <a:rPr lang="en-US" sz="2800" dirty="0"/>
              <a:t> disc a </a:t>
            </a:r>
            <a:r>
              <a:rPr lang="en-US" sz="2800" dirty="0" err="1"/>
              <a:t>fiec</a:t>
            </a:r>
            <a:r>
              <a:rPr lang="vi-VN" sz="2800" dirty="0"/>
              <a:t>ă</a:t>
            </a:r>
            <a:r>
              <a:rPr lang="en-US" sz="2800" dirty="0" err="1"/>
              <a:t>rei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 err="1"/>
              <a:t>ri</a:t>
            </a:r>
            <a:r>
              <a:rPr lang="en-US" sz="2800" dirty="0"/>
              <a:t>?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Timpi</a:t>
            </a:r>
            <a:r>
              <a:rPr lang="en-US" sz="2400" dirty="0"/>
              <a:t> </a:t>
            </a:r>
            <a:r>
              <a:rPr lang="en-US" sz="2400" dirty="0" err="1"/>
              <a:t>mari</a:t>
            </a:r>
            <a:r>
              <a:rPr lang="en-US" sz="2400" dirty="0"/>
              <a:t> de r</a:t>
            </a:r>
            <a:r>
              <a:rPr lang="vi-VN" sz="2400" dirty="0"/>
              <a:t>ă</a:t>
            </a:r>
            <a:r>
              <a:rPr lang="en-US" sz="2400" dirty="0" err="1"/>
              <a:t>spuns</a:t>
            </a:r>
            <a:r>
              <a:rPr lang="en-US" sz="2400" dirty="0"/>
              <a:t>.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Garanteaz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durabilitatea</a:t>
            </a:r>
            <a:r>
              <a:rPr lang="en-US" sz="2400" dirty="0"/>
              <a:t>.</a:t>
            </a:r>
            <a:endParaRPr lang="ro-RO" sz="2400" dirty="0"/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Garanteaz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ro-RO" sz="2400" dirty="0"/>
              <a:t>atomicitatea</a:t>
            </a:r>
            <a:r>
              <a:rPr lang="en-US" sz="2400" dirty="0"/>
              <a:t>.</a:t>
            </a:r>
          </a:p>
          <a:p>
            <a:pPr marL="749300" lvl="1" indent="-177800" eaLnBrk="1" hangingPunct="1"/>
            <a:endParaRPr lang="en-US" sz="2400" dirty="0"/>
          </a:p>
        </p:txBody>
      </p:sp>
      <p:sp>
        <p:nvSpPr>
          <p:cNvPr id="6149" name="Rectangle 4"/>
          <p:cNvSpPr>
            <a:spLocks noChangeArrowheads="1"/>
          </p:cNvSpPr>
          <p:nvPr/>
        </p:nvSpPr>
        <p:spPr bwMode="auto">
          <a:xfrm>
            <a:off x="7970837" y="2628147"/>
            <a:ext cx="2806700" cy="2273300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0" name="Rectangle 5"/>
          <p:cNvSpPr>
            <a:spLocks noChangeArrowheads="1"/>
          </p:cNvSpPr>
          <p:nvPr/>
        </p:nvSpPr>
        <p:spPr bwMode="auto">
          <a:xfrm>
            <a:off x="7104063" y="2953586"/>
            <a:ext cx="881653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tx2"/>
                </a:solidFill>
                <a:latin typeface="Arial" pitchFamily="34" charset="0"/>
              </a:rPr>
              <a:t>Force</a:t>
            </a:r>
          </a:p>
        </p:txBody>
      </p:sp>
      <p:sp>
        <p:nvSpPr>
          <p:cNvPr id="6151" name="Rectangle 6"/>
          <p:cNvSpPr>
            <a:spLocks noChangeArrowheads="1"/>
          </p:cNvSpPr>
          <p:nvPr/>
        </p:nvSpPr>
        <p:spPr bwMode="auto">
          <a:xfrm>
            <a:off x="6723063" y="4248986"/>
            <a:ext cx="1295227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tx2"/>
                </a:solidFill>
                <a:latin typeface="Arial" pitchFamily="34" charset="0"/>
              </a:rPr>
              <a:t>No Force</a:t>
            </a:r>
          </a:p>
        </p:txBody>
      </p:sp>
      <p:sp>
        <p:nvSpPr>
          <p:cNvPr id="6152" name="Rectangle 7"/>
          <p:cNvSpPr>
            <a:spLocks noChangeArrowheads="1"/>
          </p:cNvSpPr>
          <p:nvPr/>
        </p:nvSpPr>
        <p:spPr bwMode="auto">
          <a:xfrm>
            <a:off x="8018463" y="2269373"/>
            <a:ext cx="1208665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folHlink"/>
                </a:solidFill>
                <a:latin typeface="Arial" pitchFamily="34" charset="0"/>
              </a:rPr>
              <a:t>No Steal</a:t>
            </a:r>
          </a:p>
        </p:txBody>
      </p:sp>
      <p:sp>
        <p:nvSpPr>
          <p:cNvPr id="6153" name="Rectangle 8"/>
          <p:cNvSpPr>
            <a:spLocks noChangeArrowheads="1"/>
          </p:cNvSpPr>
          <p:nvPr/>
        </p:nvSpPr>
        <p:spPr bwMode="auto">
          <a:xfrm>
            <a:off x="9694862" y="2270961"/>
            <a:ext cx="795090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>
                <a:solidFill>
                  <a:schemeClr val="folHlink"/>
                </a:solidFill>
                <a:latin typeface="Arial" pitchFamily="34" charset="0"/>
              </a:rPr>
              <a:t>Steal</a:t>
            </a:r>
          </a:p>
        </p:txBody>
      </p:sp>
      <p:sp>
        <p:nvSpPr>
          <p:cNvPr id="6154" name="Line 9"/>
          <p:cNvSpPr>
            <a:spLocks noChangeShapeType="1"/>
          </p:cNvSpPr>
          <p:nvPr/>
        </p:nvSpPr>
        <p:spPr bwMode="auto">
          <a:xfrm>
            <a:off x="7970837" y="3764797"/>
            <a:ext cx="28067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55" name="Line 10"/>
          <p:cNvSpPr>
            <a:spLocks noChangeShapeType="1"/>
          </p:cNvSpPr>
          <p:nvPr/>
        </p:nvSpPr>
        <p:spPr bwMode="auto">
          <a:xfrm>
            <a:off x="9412287" y="2628147"/>
            <a:ext cx="0" cy="22733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56" name="Rectangle 11"/>
          <p:cNvSpPr>
            <a:spLocks noChangeArrowheads="1"/>
          </p:cNvSpPr>
          <p:nvPr/>
        </p:nvSpPr>
        <p:spPr bwMode="auto">
          <a:xfrm>
            <a:off x="8172449" y="2982160"/>
            <a:ext cx="1071448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>
                <a:solidFill>
                  <a:schemeClr val="folHlink"/>
                </a:solidFill>
                <a:latin typeface="Arial" pitchFamily="34" charset="0"/>
              </a:rPr>
              <a:t>Trivial</a:t>
            </a:r>
          </a:p>
        </p:txBody>
      </p:sp>
      <p:sp>
        <p:nvSpPr>
          <p:cNvPr id="6157" name="Rectangle 12"/>
          <p:cNvSpPr>
            <a:spLocks noChangeArrowheads="1"/>
          </p:cNvSpPr>
          <p:nvPr/>
        </p:nvSpPr>
        <p:spPr bwMode="auto">
          <a:xfrm>
            <a:off x="9420224" y="3771147"/>
            <a:ext cx="1358900" cy="11303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58" name="Rectangle 13"/>
          <p:cNvSpPr>
            <a:spLocks noChangeArrowheads="1"/>
          </p:cNvSpPr>
          <p:nvPr/>
        </p:nvSpPr>
        <p:spPr bwMode="auto">
          <a:xfrm>
            <a:off x="9658046" y="4139447"/>
            <a:ext cx="883256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>
                <a:solidFill>
                  <a:schemeClr val="tx2"/>
                </a:solidFill>
                <a:latin typeface="Arial" pitchFamily="34" charset="0"/>
              </a:rPr>
              <a:t>Ideal</a:t>
            </a:r>
          </a:p>
        </p:txBody>
      </p:sp>
    </p:spTree>
    <p:extLst>
      <p:ext uri="{BB962C8B-B14F-4D97-AF65-F5344CB8AC3E}">
        <p14:creationId xmlns:p14="http://schemas.microsoft.com/office/powerpoint/2010/main" val="2231191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8" grpId="0" build="p"/>
      <p:bldP spid="6148" grpI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Rectangle 4"/>
          <p:cNvSpPr>
            <a:spLocks noChangeArrowheads="1"/>
          </p:cNvSpPr>
          <p:nvPr/>
        </p:nvSpPr>
        <p:spPr bwMode="auto">
          <a:xfrm>
            <a:off x="8686006" y="2568575"/>
            <a:ext cx="2806700" cy="2273300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0" name="Rectangle 5"/>
          <p:cNvSpPr>
            <a:spLocks noChangeArrowheads="1"/>
          </p:cNvSpPr>
          <p:nvPr/>
        </p:nvSpPr>
        <p:spPr bwMode="auto">
          <a:xfrm>
            <a:off x="7819232" y="2894014"/>
            <a:ext cx="881653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tx2"/>
                </a:solidFill>
                <a:latin typeface="Arial" pitchFamily="34" charset="0"/>
              </a:rPr>
              <a:t>Force</a:t>
            </a:r>
          </a:p>
        </p:txBody>
      </p:sp>
      <p:sp>
        <p:nvSpPr>
          <p:cNvPr id="6151" name="Rectangle 6"/>
          <p:cNvSpPr>
            <a:spLocks noChangeArrowheads="1"/>
          </p:cNvSpPr>
          <p:nvPr/>
        </p:nvSpPr>
        <p:spPr bwMode="auto">
          <a:xfrm>
            <a:off x="7438232" y="4189414"/>
            <a:ext cx="1295227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tx2"/>
                </a:solidFill>
                <a:latin typeface="Arial" pitchFamily="34" charset="0"/>
              </a:rPr>
              <a:t>No Force</a:t>
            </a:r>
          </a:p>
        </p:txBody>
      </p:sp>
      <p:sp>
        <p:nvSpPr>
          <p:cNvPr id="6152" name="Rectangle 7"/>
          <p:cNvSpPr>
            <a:spLocks noChangeArrowheads="1"/>
          </p:cNvSpPr>
          <p:nvPr/>
        </p:nvSpPr>
        <p:spPr bwMode="auto">
          <a:xfrm>
            <a:off x="8733632" y="2209801"/>
            <a:ext cx="1208665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 dirty="0">
                <a:solidFill>
                  <a:schemeClr val="folHlink"/>
                </a:solidFill>
                <a:latin typeface="Arial" pitchFamily="34" charset="0"/>
              </a:rPr>
              <a:t>No Steal</a:t>
            </a:r>
          </a:p>
        </p:txBody>
      </p:sp>
      <p:sp>
        <p:nvSpPr>
          <p:cNvPr id="6153" name="Rectangle 8"/>
          <p:cNvSpPr>
            <a:spLocks noChangeArrowheads="1"/>
          </p:cNvSpPr>
          <p:nvPr/>
        </p:nvSpPr>
        <p:spPr bwMode="auto">
          <a:xfrm>
            <a:off x="10410031" y="2211389"/>
            <a:ext cx="795090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b="1">
                <a:solidFill>
                  <a:schemeClr val="folHlink"/>
                </a:solidFill>
                <a:latin typeface="Arial" pitchFamily="34" charset="0"/>
              </a:rPr>
              <a:t>Steal</a:t>
            </a:r>
          </a:p>
        </p:txBody>
      </p:sp>
      <p:sp>
        <p:nvSpPr>
          <p:cNvPr id="6154" name="Line 9"/>
          <p:cNvSpPr>
            <a:spLocks noChangeShapeType="1"/>
          </p:cNvSpPr>
          <p:nvPr/>
        </p:nvSpPr>
        <p:spPr bwMode="auto">
          <a:xfrm>
            <a:off x="8686006" y="3705225"/>
            <a:ext cx="28067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55" name="Line 10"/>
          <p:cNvSpPr>
            <a:spLocks noChangeShapeType="1"/>
          </p:cNvSpPr>
          <p:nvPr/>
        </p:nvSpPr>
        <p:spPr bwMode="auto">
          <a:xfrm>
            <a:off x="10127456" y="2568575"/>
            <a:ext cx="0" cy="22733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56" name="Rectangle 11"/>
          <p:cNvSpPr>
            <a:spLocks noChangeArrowheads="1"/>
          </p:cNvSpPr>
          <p:nvPr/>
        </p:nvSpPr>
        <p:spPr bwMode="auto">
          <a:xfrm>
            <a:off x="8887618" y="2922588"/>
            <a:ext cx="1071448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>
                <a:solidFill>
                  <a:schemeClr val="folHlink"/>
                </a:solidFill>
                <a:latin typeface="Arial" pitchFamily="34" charset="0"/>
              </a:rPr>
              <a:t>Trivial</a:t>
            </a:r>
          </a:p>
        </p:txBody>
      </p:sp>
      <p:sp>
        <p:nvSpPr>
          <p:cNvPr id="6157" name="Rectangle 12"/>
          <p:cNvSpPr>
            <a:spLocks noChangeArrowheads="1"/>
          </p:cNvSpPr>
          <p:nvPr/>
        </p:nvSpPr>
        <p:spPr bwMode="auto">
          <a:xfrm>
            <a:off x="10135393" y="3711575"/>
            <a:ext cx="1358900" cy="11303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58" name="Rectangle 13"/>
          <p:cNvSpPr>
            <a:spLocks noChangeArrowheads="1"/>
          </p:cNvSpPr>
          <p:nvPr/>
        </p:nvSpPr>
        <p:spPr bwMode="auto">
          <a:xfrm>
            <a:off x="10373215" y="4079875"/>
            <a:ext cx="883256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>
                <a:solidFill>
                  <a:schemeClr val="tx2"/>
                </a:solidFill>
                <a:latin typeface="Arial" pitchFamily="34" charset="0"/>
              </a:rPr>
              <a:t>Ideal</a:t>
            </a: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>
          <a:xfrm>
            <a:off x="1752600" y="1905000"/>
            <a:ext cx="5334000" cy="457200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5000"/>
              <a:buFont typeface="Wingdings" pitchFamily="2" charset="2"/>
              <a:buNone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Char char="•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Se </a:t>
            </a:r>
            <a:r>
              <a:rPr lang="en-US" sz="2800" kern="0" dirty="0" err="1"/>
              <a:t>permite</a:t>
            </a:r>
            <a:r>
              <a:rPr lang="en-US" sz="2800" kern="0" dirty="0"/>
              <a:t> </a:t>
            </a:r>
            <a:r>
              <a:rPr lang="en-US" sz="2800" kern="0" dirty="0" err="1"/>
              <a:t>salvarea</a:t>
            </a:r>
            <a:r>
              <a:rPr lang="en-US" sz="2800" kern="0" dirty="0"/>
              <a:t> </a:t>
            </a:r>
            <a:r>
              <a:rPr lang="en-US" sz="2800" kern="0" dirty="0" err="1"/>
              <a:t>unor</a:t>
            </a:r>
            <a:r>
              <a:rPr lang="en-US" sz="2800" kern="0" dirty="0"/>
              <a:t> </a:t>
            </a:r>
            <a:r>
              <a:rPr lang="en-US" sz="2800" kern="0" dirty="0" err="1"/>
              <a:t>pagini</a:t>
            </a:r>
            <a:r>
              <a:rPr lang="en-US" sz="2800" kern="0" dirty="0"/>
              <a:t> de </a:t>
            </a:r>
            <a:r>
              <a:rPr lang="en-US" sz="2800" kern="0" dirty="0" err="1"/>
              <a:t>memorie</a:t>
            </a:r>
            <a:r>
              <a:rPr lang="en-US" sz="2800" kern="0" dirty="0"/>
              <a:t> </a:t>
            </a:r>
            <a:r>
              <a:rPr lang="en-US" sz="2800" kern="0" dirty="0" err="1"/>
              <a:t>modificate</a:t>
            </a:r>
            <a:r>
              <a:rPr lang="en-US" sz="2800" kern="0" dirty="0"/>
              <a:t> de </a:t>
            </a:r>
            <a:r>
              <a:rPr lang="en-US" sz="2800" kern="0" dirty="0" err="1"/>
              <a:t>tranzacţii</a:t>
            </a:r>
            <a:r>
              <a:rPr lang="en-US" sz="2800" kern="0" dirty="0"/>
              <a:t> </a:t>
            </a:r>
            <a:r>
              <a:rPr lang="en-US" sz="2800" kern="0" dirty="0" err="1"/>
              <a:t>ce</a:t>
            </a:r>
            <a:r>
              <a:rPr lang="en-US" sz="2800" kern="0" dirty="0"/>
              <a:t> nu s-au </a:t>
            </a:r>
            <a:r>
              <a:rPr lang="en-US" sz="2800" kern="0" dirty="0" err="1"/>
              <a:t>comis</a:t>
            </a:r>
            <a:r>
              <a:rPr lang="en-US" sz="2800" kern="0" dirty="0"/>
              <a:t>?</a:t>
            </a:r>
          </a:p>
          <a:p>
            <a:pPr marL="749300" lvl="1" indent="-177800" eaLnBrk="1" hangingPunct="1"/>
            <a:r>
              <a:rPr lang="en-US" sz="2400" kern="0" dirty="0"/>
              <a:t> </a:t>
            </a:r>
            <a:r>
              <a:rPr lang="en-US" sz="2400" kern="0" dirty="0" err="1"/>
              <a:t>Dac</a:t>
            </a:r>
            <a:r>
              <a:rPr lang="vi-VN" sz="2400" kern="0" dirty="0"/>
              <a:t>ă</a:t>
            </a:r>
            <a:r>
              <a:rPr lang="en-US" sz="2400" kern="0" dirty="0"/>
              <a:t> nu, </a:t>
            </a:r>
            <a:r>
              <a:rPr lang="en-US" sz="2400" kern="0" dirty="0" err="1"/>
              <a:t>concurenţ</a:t>
            </a:r>
            <a:r>
              <a:rPr lang="vi-VN" sz="2400" kern="0" dirty="0"/>
              <a:t>ă</a:t>
            </a:r>
            <a:r>
              <a:rPr lang="en-US" sz="2400" kern="0" dirty="0"/>
              <a:t> </a:t>
            </a:r>
            <a:r>
              <a:rPr lang="en-US" sz="2400" kern="0" dirty="0" err="1"/>
              <a:t>redus</a:t>
            </a:r>
            <a:r>
              <a:rPr lang="vi-VN" sz="2400" kern="0" dirty="0"/>
              <a:t>ă</a:t>
            </a:r>
            <a:r>
              <a:rPr lang="en-US" sz="2400" kern="0" dirty="0"/>
              <a:t>, </a:t>
            </a:r>
            <a:r>
              <a:rPr lang="en-US" sz="2400" kern="0" dirty="0" err="1"/>
              <a:t>anumite</a:t>
            </a:r>
            <a:r>
              <a:rPr lang="en-US" sz="2400" kern="0" dirty="0"/>
              <a:t> </a:t>
            </a:r>
            <a:r>
              <a:rPr lang="en-US" sz="2400" kern="0" dirty="0" err="1"/>
              <a:t>tranzacţii</a:t>
            </a:r>
            <a:r>
              <a:rPr lang="en-US" sz="2400" kern="0" dirty="0"/>
              <a:t> </a:t>
            </a:r>
            <a:r>
              <a:rPr lang="en-US" sz="2400" kern="0" dirty="0" err="1"/>
              <a:t>fiind</a:t>
            </a:r>
            <a:r>
              <a:rPr lang="en-US" sz="2400" kern="0" dirty="0"/>
              <a:t> </a:t>
            </a:r>
            <a:r>
              <a:rPr lang="en-US" sz="2400" kern="0" dirty="0" err="1"/>
              <a:t>blocate</a:t>
            </a:r>
            <a:r>
              <a:rPr lang="en-US" sz="2400" kern="0" dirty="0"/>
              <a:t>.</a:t>
            </a:r>
          </a:p>
          <a:p>
            <a:pPr marL="749300" lvl="1" indent="-177800" eaLnBrk="1" hangingPunct="1"/>
            <a:r>
              <a:rPr lang="en-US" sz="2400" kern="0" dirty="0"/>
              <a:t> </a:t>
            </a:r>
            <a:r>
              <a:rPr lang="en-US" sz="2400" kern="0" dirty="0" err="1"/>
              <a:t>Dac</a:t>
            </a:r>
            <a:r>
              <a:rPr lang="vi-VN" sz="2400" kern="0" dirty="0"/>
              <a:t>ă</a:t>
            </a:r>
            <a:r>
              <a:rPr lang="en-US" sz="2400" kern="0" dirty="0"/>
              <a:t> da, cum se </a:t>
            </a:r>
            <a:r>
              <a:rPr lang="en-US" sz="2400" kern="0" dirty="0" err="1"/>
              <a:t>poate</a:t>
            </a:r>
            <a:r>
              <a:rPr lang="en-US" sz="2400" kern="0" dirty="0"/>
              <a:t> </a:t>
            </a:r>
            <a:r>
              <a:rPr lang="en-US" sz="2400" kern="0" dirty="0" err="1"/>
              <a:t>garanta</a:t>
            </a:r>
            <a:r>
              <a:rPr lang="en-US" sz="2400" kern="0" dirty="0"/>
              <a:t> </a:t>
            </a:r>
            <a:r>
              <a:rPr lang="en-US" sz="2400" kern="0" dirty="0" err="1"/>
              <a:t>atomicitatea</a:t>
            </a:r>
            <a:r>
              <a:rPr lang="en-US" sz="2400" kern="0" dirty="0"/>
              <a:t>?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400" kern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914400"/>
            <a:ext cx="11277600" cy="50292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b="1" dirty="0"/>
              <a:t>Steal / No-force</a:t>
            </a:r>
          </a:p>
          <a:p>
            <a:pPr marL="1790700" lvl="2" indent="-457200" eaLnBrk="1" hangingPunct="1"/>
            <a:r>
              <a:rPr lang="en-US" sz="2000" dirty="0"/>
              <a:t>BM </a:t>
            </a:r>
            <a:r>
              <a:rPr lang="en-US" sz="2000" dirty="0" err="1"/>
              <a:t>poate</a:t>
            </a:r>
            <a:r>
              <a:rPr lang="en-US" sz="2000" dirty="0"/>
              <a:t> </a:t>
            </a:r>
            <a:r>
              <a:rPr lang="en-US" sz="2000" dirty="0" err="1"/>
              <a:t>salva</a:t>
            </a:r>
            <a:r>
              <a:rPr lang="en-US" sz="2000" dirty="0"/>
              <a:t> </a:t>
            </a:r>
            <a:r>
              <a:rPr lang="en-US" sz="2000" dirty="0" err="1"/>
              <a:t>modific</a:t>
            </a:r>
            <a:r>
              <a:rPr lang="vi-VN" sz="2000" dirty="0"/>
              <a:t>ă</a:t>
            </a:r>
            <a:r>
              <a:rPr lang="en-US" sz="2000" dirty="0" err="1"/>
              <a:t>ri</a:t>
            </a:r>
            <a:r>
              <a:rPr lang="en-US" sz="2000" dirty="0"/>
              <a:t> </a:t>
            </a:r>
            <a:r>
              <a:rPr lang="en-US" sz="2000" dirty="0" err="1"/>
              <a:t>intermediare</a:t>
            </a:r>
            <a:r>
              <a:rPr lang="en-US" sz="2000" dirty="0"/>
              <a:t> ale </a:t>
            </a:r>
            <a:r>
              <a:rPr lang="en-US" sz="2000" dirty="0" err="1"/>
              <a:t>tranzacţiilor</a:t>
            </a:r>
            <a:r>
              <a:rPr lang="en-US" sz="2000" dirty="0"/>
              <a:t>. RM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doar</a:t>
            </a:r>
            <a:r>
              <a:rPr lang="en-US" sz="2000" dirty="0"/>
              <a:t> un </a:t>
            </a:r>
            <a:r>
              <a:rPr lang="en-US" sz="2000" i="1" dirty="0"/>
              <a:t>commit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Steal / force</a:t>
            </a:r>
          </a:p>
          <a:p>
            <a:pPr marL="1790700" lvl="2" indent="-457200" eaLnBrk="1" hangingPunct="1"/>
            <a:r>
              <a:rPr lang="en-US" sz="2000" dirty="0"/>
              <a:t>BM </a:t>
            </a:r>
            <a:r>
              <a:rPr lang="en-US" sz="2000" dirty="0" err="1"/>
              <a:t>poate</a:t>
            </a:r>
            <a:r>
              <a:rPr lang="en-US" sz="2000" dirty="0"/>
              <a:t> </a:t>
            </a:r>
            <a:r>
              <a:rPr lang="en-US" sz="2000" dirty="0" err="1"/>
              <a:t>salva</a:t>
            </a:r>
            <a:r>
              <a:rPr lang="en-US" sz="2000" dirty="0"/>
              <a:t> </a:t>
            </a:r>
            <a:r>
              <a:rPr lang="en-US" sz="2000" dirty="0" err="1"/>
              <a:t>modific</a:t>
            </a:r>
            <a:r>
              <a:rPr lang="vi-VN" sz="2000" dirty="0"/>
              <a:t>ă</a:t>
            </a:r>
            <a:r>
              <a:rPr lang="en-US" sz="2000" dirty="0" err="1"/>
              <a:t>ri</a:t>
            </a:r>
            <a:r>
              <a:rPr lang="en-US" sz="2000" dirty="0"/>
              <a:t> </a:t>
            </a:r>
            <a:r>
              <a:rPr lang="en-US" sz="2000" dirty="0" err="1"/>
              <a:t>intermediare</a:t>
            </a:r>
            <a:r>
              <a:rPr lang="en-US" sz="2000" dirty="0"/>
              <a:t> ale </a:t>
            </a:r>
            <a:r>
              <a:rPr lang="en-US" sz="2000" dirty="0" err="1"/>
              <a:t>tranzacţiilor</a:t>
            </a:r>
            <a:r>
              <a:rPr lang="en-US" sz="2000" dirty="0"/>
              <a:t>. RM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toate</a:t>
            </a:r>
            <a:r>
              <a:rPr lang="en-US" sz="2000" dirty="0"/>
              <a:t> </a:t>
            </a:r>
            <a:r>
              <a:rPr lang="en-US" sz="2000" dirty="0" err="1"/>
              <a:t>modific</a:t>
            </a:r>
            <a:r>
              <a:rPr lang="vi-VN" sz="2000" dirty="0"/>
              <a:t>ă</a:t>
            </a:r>
            <a:r>
              <a:rPr lang="en-US" sz="2000" dirty="0"/>
              <a:t>rile (</a:t>
            </a:r>
            <a:r>
              <a:rPr lang="en-US" sz="2000" i="1" dirty="0"/>
              <a:t>flush) </a:t>
            </a:r>
            <a:r>
              <a:rPr lang="en-US" sz="2000" dirty="0" err="1"/>
              <a:t>înainte</a:t>
            </a:r>
            <a:r>
              <a:rPr lang="en-US" sz="2000" dirty="0"/>
              <a:t> de </a:t>
            </a:r>
            <a:r>
              <a:rPr lang="en-US" sz="2000" i="1" dirty="0"/>
              <a:t>commit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No-steal / no-force</a:t>
            </a:r>
          </a:p>
          <a:p>
            <a:pPr marL="1790700" lvl="2" indent="-457200" eaLnBrk="1" hangingPunct="1"/>
            <a:r>
              <a:rPr lang="en-US" sz="2000" dirty="0" err="1"/>
              <a:t>Nici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din </a:t>
            </a:r>
            <a:r>
              <a:rPr lang="en-US" sz="2000" dirty="0" err="1"/>
              <a:t>paginile</a:t>
            </a:r>
            <a:r>
              <a:rPr lang="en-US" sz="2000" dirty="0"/>
              <a:t> </a:t>
            </a:r>
            <a:r>
              <a:rPr lang="en-US" sz="2000" dirty="0" err="1"/>
              <a:t>modificate</a:t>
            </a:r>
            <a:r>
              <a:rPr lang="en-US" sz="2000" dirty="0"/>
              <a:t> nu se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decât</a:t>
            </a:r>
            <a:r>
              <a:rPr lang="en-US" sz="2000" dirty="0"/>
              <a:t> la </a:t>
            </a:r>
            <a:r>
              <a:rPr lang="en-US" sz="2000" i="1" dirty="0"/>
              <a:t>commit</a:t>
            </a:r>
            <a:r>
              <a:rPr lang="en-US" sz="2000" dirty="0"/>
              <a:t>. RM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un </a:t>
            </a:r>
            <a:r>
              <a:rPr lang="en-US" sz="2000" i="1" dirty="0"/>
              <a:t>commit</a:t>
            </a:r>
            <a:r>
              <a:rPr lang="en-US" sz="2000" dirty="0"/>
              <a:t> </a:t>
            </a:r>
            <a:r>
              <a:rPr lang="en-US" sz="2000" dirty="0" err="1"/>
              <a:t>şi</a:t>
            </a:r>
            <a:r>
              <a:rPr lang="en-US" sz="2000" dirty="0"/>
              <a:t> </a:t>
            </a:r>
            <a:r>
              <a:rPr lang="en-US" sz="2000" dirty="0" err="1"/>
              <a:t>elimin</a:t>
            </a:r>
            <a:r>
              <a:rPr lang="vi-VN" sz="2000" dirty="0"/>
              <a:t>ă </a:t>
            </a:r>
            <a:r>
              <a:rPr lang="en-US" sz="2000" dirty="0" err="1"/>
              <a:t>referinţele</a:t>
            </a:r>
            <a:r>
              <a:rPr lang="en-US" sz="2000" dirty="0"/>
              <a:t> c</a:t>
            </a:r>
            <a:r>
              <a:rPr lang="vi-VN" sz="2000" dirty="0"/>
              <a:t>ă</a:t>
            </a:r>
            <a:r>
              <a:rPr lang="en-US" sz="2000" dirty="0" err="1"/>
              <a:t>tre</a:t>
            </a:r>
            <a:r>
              <a:rPr lang="en-US" sz="2000" dirty="0"/>
              <a:t> </a:t>
            </a:r>
            <a:r>
              <a:rPr lang="en-US" sz="2000" dirty="0" err="1"/>
              <a:t>paginile</a:t>
            </a:r>
            <a:r>
              <a:rPr lang="en-US" sz="2000" dirty="0"/>
              <a:t> </a:t>
            </a:r>
            <a:r>
              <a:rPr lang="en-US" sz="2000" dirty="0" err="1"/>
              <a:t>modificate</a:t>
            </a:r>
            <a:r>
              <a:rPr lang="en-US" sz="200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No-steal / force</a:t>
            </a:r>
          </a:p>
          <a:p>
            <a:pPr marL="1790700" lvl="2" indent="-457200" eaLnBrk="1" hangingPunct="1"/>
            <a:r>
              <a:rPr lang="en-US" sz="2000" dirty="0" err="1"/>
              <a:t>Nici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din </a:t>
            </a:r>
            <a:r>
              <a:rPr lang="en-US" sz="2000" dirty="0" err="1"/>
              <a:t>paginile</a:t>
            </a:r>
            <a:r>
              <a:rPr lang="en-US" sz="2000" dirty="0"/>
              <a:t> </a:t>
            </a:r>
            <a:r>
              <a:rPr lang="en-US" sz="2000" dirty="0" err="1"/>
              <a:t>modificate</a:t>
            </a:r>
            <a:r>
              <a:rPr lang="en-US" sz="2000" dirty="0"/>
              <a:t> nu se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decât</a:t>
            </a:r>
            <a:r>
              <a:rPr lang="en-US" sz="2000" dirty="0"/>
              <a:t> la </a:t>
            </a:r>
            <a:r>
              <a:rPr lang="en-US" sz="2000" i="1" dirty="0"/>
              <a:t>commit</a:t>
            </a:r>
            <a:r>
              <a:rPr lang="en-US" sz="2000" dirty="0"/>
              <a:t>. RM </a:t>
            </a:r>
            <a:r>
              <a:rPr lang="en-US" sz="2000" dirty="0" err="1"/>
              <a:t>salveaz</a:t>
            </a:r>
            <a:r>
              <a:rPr lang="vi-VN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toate</a:t>
            </a:r>
            <a:r>
              <a:rPr lang="en-US" sz="2000" dirty="0"/>
              <a:t> </a:t>
            </a:r>
            <a:r>
              <a:rPr lang="en-US" sz="2000" dirty="0" err="1"/>
              <a:t>modific</a:t>
            </a:r>
            <a:r>
              <a:rPr lang="vi-VN" sz="2000" dirty="0"/>
              <a:t>ă</a:t>
            </a:r>
            <a:r>
              <a:rPr lang="en-US" sz="2000" dirty="0"/>
              <a:t>rile (</a:t>
            </a:r>
            <a:r>
              <a:rPr lang="en-US" sz="2000" i="1" dirty="0"/>
              <a:t>flush) </a:t>
            </a:r>
            <a:r>
              <a:rPr lang="en-US" sz="2000" dirty="0"/>
              <a:t>la </a:t>
            </a:r>
            <a:r>
              <a:rPr lang="en-US" sz="2000" i="1" dirty="0"/>
              <a:t>commit</a:t>
            </a:r>
            <a:endParaRPr lang="en-US" sz="20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8200" y="457200"/>
            <a:ext cx="10896600" cy="50292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b="1" dirty="0">
                <a:solidFill>
                  <a:schemeClr val="folHlink"/>
                </a:solidFill>
              </a:rPr>
              <a:t> </a:t>
            </a:r>
            <a:r>
              <a:rPr lang="en-US" sz="2800" b="1" u="sng" dirty="0">
                <a:solidFill>
                  <a:schemeClr val="folHlink"/>
                </a:solidFill>
              </a:rPr>
              <a:t>STEAL</a:t>
            </a:r>
            <a:r>
              <a:rPr lang="en-US" sz="2800" b="1" dirty="0">
                <a:solidFill>
                  <a:schemeClr val="folHlink"/>
                </a:solidFill>
              </a:rPr>
              <a:t> </a:t>
            </a:r>
            <a:r>
              <a:rPr lang="en-US" sz="2800" dirty="0"/>
              <a:t> (</a:t>
            </a:r>
            <a:r>
              <a:rPr lang="ro-RO" sz="2800" dirty="0"/>
              <a:t>de ce garantarea</a:t>
            </a:r>
            <a:r>
              <a:rPr lang="en-US" sz="2800" dirty="0"/>
              <a:t> </a:t>
            </a:r>
            <a:r>
              <a:rPr lang="en-US" sz="2800" i="1" dirty="0" err="1"/>
              <a:t>Atomicit</a:t>
            </a:r>
            <a:r>
              <a:rPr lang="ro-RO" sz="2800" i="1" dirty="0" err="1"/>
              <a:t>ății</a:t>
            </a:r>
            <a:r>
              <a:rPr lang="en-US" sz="2800" dirty="0"/>
              <a:t> </a:t>
            </a:r>
            <a:r>
              <a:rPr lang="ro-RO" sz="2800" dirty="0"/>
              <a:t>e dificilă</a:t>
            </a:r>
            <a:r>
              <a:rPr lang="en-US" sz="2800" dirty="0"/>
              <a:t>)</a:t>
            </a:r>
          </a:p>
          <a:p>
            <a:pPr marL="749300" lvl="1" indent="-177800" eaLnBrk="1" hangingPunct="1"/>
            <a:r>
              <a:rPr lang="en-US" sz="2400" i="1" dirty="0">
                <a:solidFill>
                  <a:schemeClr val="folHlink"/>
                </a:solidFill>
              </a:rPr>
              <a:t> To steal frame F:  </a:t>
            </a:r>
            <a:r>
              <a:rPr lang="ro-RO" sz="2400" dirty="0"/>
              <a:t>Pagina curentă memorată în F</a:t>
            </a:r>
            <a:r>
              <a:rPr lang="en-US" sz="2400" dirty="0"/>
              <a:t> (</a:t>
            </a:r>
            <a:r>
              <a:rPr lang="ro-RO" sz="2400" dirty="0"/>
              <a:t>să spunem</a:t>
            </a:r>
            <a:r>
              <a:rPr lang="en-US" sz="2400" dirty="0"/>
              <a:t> P) </a:t>
            </a:r>
            <a:r>
              <a:rPr lang="ro-RO" sz="2400" dirty="0"/>
              <a:t>este copiată pe disc</a:t>
            </a:r>
            <a:r>
              <a:rPr lang="en-US" sz="2400" dirty="0"/>
              <a:t>; </a:t>
            </a:r>
            <a:r>
              <a:rPr lang="ro-RO" sz="2400" dirty="0"/>
              <a:t>este posibil ca anumite</a:t>
            </a:r>
            <a:r>
              <a:rPr lang="en-US" sz="2400" dirty="0"/>
              <a:t> </a:t>
            </a:r>
            <a:r>
              <a:rPr lang="en-US" sz="2400" dirty="0" err="1"/>
              <a:t>tran</a:t>
            </a:r>
            <a:r>
              <a:rPr lang="ro-RO" sz="2400" dirty="0" err="1"/>
              <a:t>zacții</a:t>
            </a:r>
            <a:r>
              <a:rPr lang="en-US" sz="2400" dirty="0"/>
              <a:t> </a:t>
            </a:r>
            <a:r>
              <a:rPr lang="ro-RO" sz="2400" dirty="0"/>
              <a:t>să blocheze anumite obiecte memorate în P</a:t>
            </a:r>
            <a:r>
              <a:rPr lang="en-US" sz="2400" dirty="0"/>
              <a:t>.</a:t>
            </a:r>
          </a:p>
          <a:p>
            <a:pPr marL="1790700" lvl="2" indent="-457200" eaLnBrk="1" hangingPunct="1"/>
            <a:r>
              <a:rPr lang="ro-RO" sz="2200" dirty="0"/>
              <a:t>Ce se întâmplă dacă tranzacția </a:t>
            </a:r>
            <a:r>
              <a:rPr lang="en-US" sz="2200" dirty="0"/>
              <a:t>k</a:t>
            </a:r>
            <a:r>
              <a:rPr lang="ro-RO" sz="2200" dirty="0"/>
              <a:t>,</a:t>
            </a:r>
            <a:r>
              <a:rPr lang="en-US" sz="2200" dirty="0"/>
              <a:t> </a:t>
            </a:r>
            <a:r>
              <a:rPr lang="ro-RO" sz="2200" dirty="0"/>
              <a:t>ce bloca anumite obiecte din P, eșuează</a:t>
            </a:r>
            <a:r>
              <a:rPr lang="en-US" sz="2200" dirty="0"/>
              <a:t>?</a:t>
            </a:r>
          </a:p>
          <a:p>
            <a:pPr marL="1790700" lvl="2" indent="-457200" eaLnBrk="1" hangingPunct="1"/>
            <a:r>
              <a:rPr lang="ro-RO" sz="2200" dirty="0"/>
              <a:t>Trebuie memorată vechea valoare a lui P </a:t>
            </a:r>
            <a:r>
              <a:rPr lang="en-US" sz="2200" dirty="0"/>
              <a:t>(</a:t>
            </a:r>
            <a:r>
              <a:rPr lang="ro-RO" sz="2200" dirty="0"/>
              <a:t>pentru a aplica </a:t>
            </a:r>
            <a:r>
              <a:rPr lang="en-US" sz="2200" dirty="0">
                <a:solidFill>
                  <a:schemeClr val="folHlink"/>
                </a:solidFill>
              </a:rPr>
              <a:t>UNDO</a:t>
            </a:r>
            <a:r>
              <a:rPr lang="ro-RO" sz="2200" dirty="0"/>
              <a:t> modificărilor apărute în pagina </a:t>
            </a:r>
            <a:r>
              <a:rPr lang="en-US" sz="2200" dirty="0"/>
              <a:t>P).</a:t>
            </a:r>
          </a:p>
          <a:p>
            <a:pPr marL="1790700" lvl="2" indent="-457200" eaLnBrk="1" hangingPunct="1"/>
            <a:endParaRPr lang="en-US" sz="22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b="1" dirty="0">
                <a:solidFill>
                  <a:schemeClr val="folHlink"/>
                </a:solidFill>
              </a:rPr>
              <a:t> </a:t>
            </a:r>
            <a:r>
              <a:rPr lang="en-US" sz="2800" b="1" u="sng" dirty="0">
                <a:solidFill>
                  <a:schemeClr val="folHlink"/>
                </a:solidFill>
              </a:rPr>
              <a:t>NO FORCE</a:t>
            </a:r>
            <a:r>
              <a:rPr lang="en-US" sz="2800" b="1" dirty="0">
                <a:solidFill>
                  <a:schemeClr val="accent2"/>
                </a:solidFill>
              </a:rPr>
              <a:t>  </a:t>
            </a:r>
            <a:r>
              <a:rPr lang="en-US" sz="2800" dirty="0"/>
              <a:t>(</a:t>
            </a:r>
            <a:r>
              <a:rPr lang="ro-RO" sz="2800" dirty="0"/>
              <a:t>de ce garantarea</a:t>
            </a:r>
            <a:r>
              <a:rPr lang="en-US" sz="2800" dirty="0"/>
              <a:t> </a:t>
            </a:r>
            <a:r>
              <a:rPr lang="en-US" sz="2800" i="1" dirty="0" err="1"/>
              <a:t>Durabilit</a:t>
            </a:r>
            <a:r>
              <a:rPr lang="ro-RO" sz="2800" i="1" dirty="0" err="1"/>
              <a:t>ății</a:t>
            </a:r>
            <a:r>
              <a:rPr lang="en-US" sz="2800" dirty="0"/>
              <a:t> </a:t>
            </a:r>
            <a:r>
              <a:rPr lang="ro-RO" sz="2800" dirty="0"/>
              <a:t>e dificilă</a:t>
            </a:r>
            <a:r>
              <a:rPr lang="en-US" sz="2800" dirty="0"/>
              <a:t>)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ro-RO" sz="2400" dirty="0"/>
              <a:t>Ce se întâmplă dacă sistemul se blochează înainte ca o pagină </a:t>
            </a:r>
            <a:r>
              <a:rPr lang="en-US" sz="2400" dirty="0" err="1"/>
              <a:t>modifi</a:t>
            </a:r>
            <a:r>
              <a:rPr lang="ro-RO" sz="2400" dirty="0"/>
              <a:t>cată</a:t>
            </a:r>
            <a:r>
              <a:rPr lang="en-US" sz="2400" dirty="0"/>
              <a:t> </a:t>
            </a:r>
            <a:r>
              <a:rPr lang="ro-RO" sz="2400" dirty="0"/>
              <a:t>să fie copiată pe disc</a:t>
            </a:r>
            <a:r>
              <a:rPr lang="en-US" sz="2400" dirty="0"/>
              <a:t>?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ro-RO" sz="2400" dirty="0"/>
              <a:t>În momentul comiterii unei tranzacții este necesar să se scrie pe disc informația minimă pentru ca modificările tranzacției să poată fi reproduse</a:t>
            </a:r>
            <a:r>
              <a:rPr lang="en-US" sz="240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8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9"/>
          <p:cNvSpPr>
            <a:spLocks noChangeArrowheads="1"/>
          </p:cNvSpPr>
          <p:nvPr/>
        </p:nvSpPr>
        <p:spPr bwMode="auto">
          <a:xfrm>
            <a:off x="7195699" y="258679"/>
            <a:ext cx="4483100" cy="12827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2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13201" y="590249"/>
            <a:ext cx="11241798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Contextul</a:t>
            </a:r>
            <a:r>
              <a:rPr lang="en-US" dirty="0"/>
              <a:t> WAL</a:t>
            </a:r>
          </a:p>
        </p:txBody>
      </p:sp>
      <p:sp>
        <p:nvSpPr>
          <p:cNvPr id="922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3276600"/>
            <a:ext cx="7002025" cy="1879242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Fiecare</a:t>
            </a:r>
            <a:r>
              <a:rPr lang="en-US" sz="2800" dirty="0"/>
              <a:t> </a:t>
            </a:r>
            <a:r>
              <a:rPr lang="en-US" sz="2800" dirty="0" err="1"/>
              <a:t>intrare</a:t>
            </a:r>
            <a:r>
              <a:rPr lang="en-US" sz="2800" dirty="0"/>
              <a:t> </a:t>
            </a:r>
            <a:r>
              <a:rPr lang="ro-RO" sz="2800" dirty="0"/>
              <a:t>d</a:t>
            </a:r>
            <a:r>
              <a:rPr lang="en-US" sz="2800" dirty="0"/>
              <a:t>in log are un   </a:t>
            </a:r>
            <a:br>
              <a:rPr lang="en-US" sz="2800" dirty="0"/>
            </a:br>
            <a:r>
              <a:rPr lang="en-US" sz="2800" dirty="0"/>
              <a:t>		</a:t>
            </a:r>
            <a:r>
              <a:rPr lang="en-US" sz="2800" dirty="0">
                <a:solidFill>
                  <a:schemeClr val="folHlink"/>
                </a:solidFill>
              </a:rPr>
              <a:t>Log Sequence Number (LSN)</a:t>
            </a:r>
            <a:r>
              <a:rPr lang="en-US" sz="2800" dirty="0"/>
              <a:t>. </a:t>
            </a:r>
          </a:p>
          <a:p>
            <a:pPr marL="749300" lvl="1" indent="-177800" eaLnBrk="1" hangingPunct="1"/>
            <a:r>
              <a:rPr lang="en-US" sz="2400" dirty="0"/>
              <a:t> LSN </a:t>
            </a:r>
            <a:r>
              <a:rPr lang="en-US" sz="2400" dirty="0" err="1"/>
              <a:t>creşte</a:t>
            </a:r>
            <a:r>
              <a:rPr lang="en-US" sz="2400" dirty="0"/>
              <a:t> incremental.</a:t>
            </a:r>
          </a:p>
        </p:txBody>
      </p:sp>
      <p:sp>
        <p:nvSpPr>
          <p:cNvPr id="9222" name="Rectangle 5"/>
          <p:cNvSpPr>
            <a:spLocks noChangeArrowheads="1"/>
          </p:cNvSpPr>
          <p:nvPr/>
        </p:nvSpPr>
        <p:spPr bwMode="auto">
          <a:xfrm>
            <a:off x="7395724" y="1039730"/>
            <a:ext cx="796694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LSNs</a:t>
            </a:r>
          </a:p>
        </p:txBody>
      </p:sp>
      <p:grpSp>
        <p:nvGrpSpPr>
          <p:cNvPr id="9223" name="Group 6"/>
          <p:cNvGrpSpPr>
            <a:grpSpLocks/>
          </p:cNvGrpSpPr>
          <p:nvPr/>
        </p:nvGrpSpPr>
        <p:grpSpPr bwMode="auto">
          <a:xfrm>
            <a:off x="8789549" y="334879"/>
            <a:ext cx="609600" cy="749300"/>
            <a:chOff x="3840" y="148"/>
            <a:chExt cx="384" cy="472"/>
          </a:xfrm>
        </p:grpSpPr>
        <p:grpSp>
          <p:nvGrpSpPr>
            <p:cNvPr id="9268" name="Group 7"/>
            <p:cNvGrpSpPr>
              <a:grpSpLocks/>
            </p:cNvGrpSpPr>
            <p:nvPr/>
          </p:nvGrpSpPr>
          <p:grpSpPr bwMode="auto">
            <a:xfrm>
              <a:off x="3840" y="148"/>
              <a:ext cx="384" cy="472"/>
              <a:chOff x="3840" y="148"/>
              <a:chExt cx="384" cy="472"/>
            </a:xfrm>
          </p:grpSpPr>
          <p:sp>
            <p:nvSpPr>
              <p:cNvPr id="9270" name="Oval 8"/>
              <p:cNvSpPr>
                <a:spLocks noChangeArrowheads="1"/>
              </p:cNvSpPr>
              <p:nvPr/>
            </p:nvSpPr>
            <p:spPr bwMode="auto">
              <a:xfrm>
                <a:off x="3844" y="148"/>
                <a:ext cx="376" cy="72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271" name="Line 9"/>
              <p:cNvSpPr>
                <a:spLocks noChangeShapeType="1"/>
              </p:cNvSpPr>
              <p:nvPr/>
            </p:nvSpPr>
            <p:spPr bwMode="auto">
              <a:xfrm>
                <a:off x="3840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2" name="Line 10"/>
              <p:cNvSpPr>
                <a:spLocks noChangeShapeType="1"/>
              </p:cNvSpPr>
              <p:nvPr/>
            </p:nvSpPr>
            <p:spPr bwMode="auto">
              <a:xfrm>
                <a:off x="4224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3" name="Arc 11"/>
              <p:cNvSpPr>
                <a:spLocks/>
              </p:cNvSpPr>
              <p:nvPr/>
            </p:nvSpPr>
            <p:spPr bwMode="auto">
              <a:xfrm>
                <a:off x="3846" y="544"/>
                <a:ext cx="376" cy="76"/>
              </a:xfrm>
              <a:custGeom>
                <a:avLst/>
                <a:gdLst>
                  <a:gd name="T0" fmla="*/ 3 w 43200"/>
                  <a:gd name="T1" fmla="*/ 0 h 21600"/>
                  <a:gd name="T2" fmla="*/ 0 w 43200"/>
                  <a:gd name="T3" fmla="*/ 0 h 21600"/>
                  <a:gd name="T4" fmla="*/ 2 w 432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200" h="21600" fill="none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</a:path>
                  <a:path w="43200" h="21600" stroke="0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  <a:lnTo>
                      <a:pt x="21600" y="0"/>
                    </a:lnTo>
                    <a:lnTo>
                      <a:pt x="43200" y="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269" name="Rectangle 12"/>
            <p:cNvSpPr>
              <a:spLocks noChangeArrowheads="1"/>
            </p:cNvSpPr>
            <p:nvPr/>
          </p:nvSpPr>
          <p:spPr bwMode="auto">
            <a:xfrm>
              <a:off x="3864" y="282"/>
              <a:ext cx="33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Book Antiqua" pitchFamily="18" charset="0"/>
                </a:rPr>
                <a:t>DB</a:t>
              </a:r>
            </a:p>
          </p:txBody>
        </p:sp>
      </p:grpSp>
      <p:sp>
        <p:nvSpPr>
          <p:cNvPr id="9224" name="Rectangle 13"/>
          <p:cNvSpPr>
            <a:spLocks noChangeArrowheads="1"/>
          </p:cNvSpPr>
          <p:nvPr/>
        </p:nvSpPr>
        <p:spPr bwMode="auto">
          <a:xfrm>
            <a:off x="8526025" y="1039730"/>
            <a:ext cx="1344921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pageLSNs</a:t>
            </a:r>
          </a:p>
        </p:txBody>
      </p:sp>
      <p:sp>
        <p:nvSpPr>
          <p:cNvPr id="9225" name="Rectangle 14"/>
          <p:cNvSpPr>
            <a:spLocks noChangeArrowheads="1"/>
          </p:cNvSpPr>
          <p:nvPr/>
        </p:nvSpPr>
        <p:spPr bwMode="auto">
          <a:xfrm>
            <a:off x="10359587" y="587293"/>
            <a:ext cx="795090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tx2"/>
                </a:solidFill>
                <a:latin typeface="Book Antiqua" pitchFamily="18" charset="0"/>
              </a:rPr>
              <a:t>RAM</a:t>
            </a:r>
          </a:p>
        </p:txBody>
      </p:sp>
      <p:grpSp>
        <p:nvGrpSpPr>
          <p:cNvPr id="9226" name="Group 15"/>
          <p:cNvGrpSpPr>
            <a:grpSpLocks/>
          </p:cNvGrpSpPr>
          <p:nvPr/>
        </p:nvGrpSpPr>
        <p:grpSpPr bwMode="auto">
          <a:xfrm>
            <a:off x="10165913" y="396793"/>
            <a:ext cx="1296987" cy="687387"/>
            <a:chOff x="4707" y="187"/>
            <a:chExt cx="817" cy="433"/>
          </a:xfrm>
        </p:grpSpPr>
        <p:sp>
          <p:nvSpPr>
            <p:cNvPr id="9246" name="Rectangle 16"/>
            <p:cNvSpPr>
              <a:spLocks noChangeArrowheads="1"/>
            </p:cNvSpPr>
            <p:nvPr/>
          </p:nvSpPr>
          <p:spPr bwMode="auto">
            <a:xfrm>
              <a:off x="4707" y="227"/>
              <a:ext cx="787" cy="393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7" name="Line 17"/>
            <p:cNvSpPr>
              <a:spLocks noChangeShapeType="1"/>
            </p:cNvSpPr>
            <p:nvPr/>
          </p:nvSpPr>
          <p:spPr bwMode="auto">
            <a:xfrm flipV="1">
              <a:off x="470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8" name="Line 18"/>
            <p:cNvSpPr>
              <a:spLocks noChangeShapeType="1"/>
            </p:cNvSpPr>
            <p:nvPr/>
          </p:nvSpPr>
          <p:spPr bwMode="auto">
            <a:xfrm flipV="1">
              <a:off x="475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9" name="Line 19"/>
            <p:cNvSpPr>
              <a:spLocks noChangeShapeType="1"/>
            </p:cNvSpPr>
            <p:nvPr/>
          </p:nvSpPr>
          <p:spPr bwMode="auto">
            <a:xfrm flipH="1">
              <a:off x="478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0" name="Line 20"/>
            <p:cNvSpPr>
              <a:spLocks noChangeShapeType="1"/>
            </p:cNvSpPr>
            <p:nvPr/>
          </p:nvSpPr>
          <p:spPr bwMode="auto">
            <a:xfrm flipH="1">
              <a:off x="483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1" name="Line 21"/>
            <p:cNvSpPr>
              <a:spLocks noChangeShapeType="1"/>
            </p:cNvSpPr>
            <p:nvPr/>
          </p:nvSpPr>
          <p:spPr bwMode="auto">
            <a:xfrm flipV="1">
              <a:off x="488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2" name="Line 22"/>
            <p:cNvSpPr>
              <a:spLocks noChangeShapeType="1"/>
            </p:cNvSpPr>
            <p:nvPr/>
          </p:nvSpPr>
          <p:spPr bwMode="auto">
            <a:xfrm flipV="1">
              <a:off x="4926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3" name="Line 23"/>
            <p:cNvSpPr>
              <a:spLocks noChangeShapeType="1"/>
            </p:cNvSpPr>
            <p:nvPr/>
          </p:nvSpPr>
          <p:spPr bwMode="auto">
            <a:xfrm flipH="1">
              <a:off x="496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4" name="Line 24"/>
            <p:cNvSpPr>
              <a:spLocks noChangeShapeType="1"/>
            </p:cNvSpPr>
            <p:nvPr/>
          </p:nvSpPr>
          <p:spPr bwMode="auto">
            <a:xfrm flipH="1">
              <a:off x="5008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5" name="Line 25"/>
            <p:cNvSpPr>
              <a:spLocks noChangeShapeType="1"/>
            </p:cNvSpPr>
            <p:nvPr/>
          </p:nvSpPr>
          <p:spPr bwMode="auto">
            <a:xfrm flipV="1">
              <a:off x="5060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6" name="Line 26"/>
            <p:cNvSpPr>
              <a:spLocks noChangeShapeType="1"/>
            </p:cNvSpPr>
            <p:nvPr/>
          </p:nvSpPr>
          <p:spPr bwMode="auto">
            <a:xfrm flipV="1">
              <a:off x="5104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7" name="Line 27"/>
            <p:cNvSpPr>
              <a:spLocks noChangeShapeType="1"/>
            </p:cNvSpPr>
            <p:nvPr/>
          </p:nvSpPr>
          <p:spPr bwMode="auto">
            <a:xfrm flipH="1">
              <a:off x="5141" y="196"/>
              <a:ext cx="29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8" name="Line 28"/>
            <p:cNvSpPr>
              <a:spLocks noChangeShapeType="1"/>
            </p:cNvSpPr>
            <p:nvPr/>
          </p:nvSpPr>
          <p:spPr bwMode="auto">
            <a:xfrm flipH="1">
              <a:off x="5185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9" name="Line 29"/>
            <p:cNvSpPr>
              <a:spLocks noChangeShapeType="1"/>
            </p:cNvSpPr>
            <p:nvPr/>
          </p:nvSpPr>
          <p:spPr bwMode="auto">
            <a:xfrm flipV="1">
              <a:off x="523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0" name="Line 30"/>
            <p:cNvSpPr>
              <a:spLocks noChangeShapeType="1"/>
            </p:cNvSpPr>
            <p:nvPr/>
          </p:nvSpPr>
          <p:spPr bwMode="auto">
            <a:xfrm flipV="1">
              <a:off x="528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1" name="Line 31"/>
            <p:cNvSpPr>
              <a:spLocks noChangeShapeType="1"/>
            </p:cNvSpPr>
            <p:nvPr/>
          </p:nvSpPr>
          <p:spPr bwMode="auto">
            <a:xfrm flipH="1">
              <a:off x="531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2" name="Line 32"/>
            <p:cNvSpPr>
              <a:spLocks noChangeShapeType="1"/>
            </p:cNvSpPr>
            <p:nvPr/>
          </p:nvSpPr>
          <p:spPr bwMode="auto">
            <a:xfrm flipH="1">
              <a:off x="536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3" name="Line 33"/>
            <p:cNvSpPr>
              <a:spLocks noChangeShapeType="1"/>
            </p:cNvSpPr>
            <p:nvPr/>
          </p:nvSpPr>
          <p:spPr bwMode="auto">
            <a:xfrm flipV="1">
              <a:off x="541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4" name="Line 34"/>
            <p:cNvSpPr>
              <a:spLocks noChangeShapeType="1"/>
            </p:cNvSpPr>
            <p:nvPr/>
          </p:nvSpPr>
          <p:spPr bwMode="auto">
            <a:xfrm flipH="1">
              <a:off x="5449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5" name="Line 35"/>
            <p:cNvSpPr>
              <a:spLocks noChangeShapeType="1"/>
            </p:cNvSpPr>
            <p:nvPr/>
          </p:nvSpPr>
          <p:spPr bwMode="auto">
            <a:xfrm flipH="1">
              <a:off x="549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6" name="Line 36"/>
            <p:cNvSpPr>
              <a:spLocks noChangeShapeType="1"/>
            </p:cNvSpPr>
            <p:nvPr/>
          </p:nvSpPr>
          <p:spPr bwMode="auto">
            <a:xfrm flipH="1">
              <a:off x="5494" y="597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7" name="Rectangle 37"/>
            <p:cNvSpPr>
              <a:spLocks noChangeArrowheads="1"/>
            </p:cNvSpPr>
            <p:nvPr/>
          </p:nvSpPr>
          <p:spPr bwMode="auto">
            <a:xfrm>
              <a:off x="4729" y="257"/>
              <a:ext cx="743" cy="332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7" name="Rectangle 38"/>
          <p:cNvSpPr>
            <a:spLocks noChangeArrowheads="1"/>
          </p:cNvSpPr>
          <p:nvPr/>
        </p:nvSpPr>
        <p:spPr bwMode="auto">
          <a:xfrm>
            <a:off x="10050025" y="1039730"/>
            <a:ext cx="1540487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flushedLSN</a:t>
            </a:r>
          </a:p>
        </p:txBody>
      </p:sp>
      <p:grpSp>
        <p:nvGrpSpPr>
          <p:cNvPr id="9228" name="Group 40"/>
          <p:cNvGrpSpPr>
            <a:grpSpLocks/>
          </p:cNvGrpSpPr>
          <p:nvPr/>
        </p:nvGrpSpPr>
        <p:grpSpPr bwMode="auto">
          <a:xfrm>
            <a:off x="7271899" y="557129"/>
            <a:ext cx="1054100" cy="381000"/>
            <a:chOff x="2884" y="288"/>
            <a:chExt cx="664" cy="240"/>
          </a:xfrm>
        </p:grpSpPr>
        <p:sp>
          <p:nvSpPr>
            <p:cNvPr id="9239" name="Rectangle 41"/>
            <p:cNvSpPr>
              <a:spLocks noChangeArrowheads="1"/>
            </p:cNvSpPr>
            <p:nvPr/>
          </p:nvSpPr>
          <p:spPr bwMode="auto">
            <a:xfrm>
              <a:off x="2964" y="288"/>
              <a:ext cx="532" cy="240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0" name="Oval 42"/>
            <p:cNvSpPr>
              <a:spLocks noChangeArrowheads="1"/>
            </p:cNvSpPr>
            <p:nvPr/>
          </p:nvSpPr>
          <p:spPr bwMode="auto">
            <a:xfrm>
              <a:off x="2884" y="292"/>
              <a:ext cx="160" cy="232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1" name="Line 43"/>
            <p:cNvSpPr>
              <a:spLocks noChangeShapeType="1"/>
            </p:cNvSpPr>
            <p:nvPr/>
          </p:nvSpPr>
          <p:spPr bwMode="auto">
            <a:xfrm>
              <a:off x="2968" y="28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2" name="Line 44"/>
            <p:cNvSpPr>
              <a:spLocks noChangeShapeType="1"/>
            </p:cNvSpPr>
            <p:nvPr/>
          </p:nvSpPr>
          <p:spPr bwMode="auto">
            <a:xfrm>
              <a:off x="2968" y="52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3" name="Arc 45"/>
            <p:cNvSpPr>
              <a:spLocks/>
            </p:cNvSpPr>
            <p:nvPr/>
          </p:nvSpPr>
          <p:spPr bwMode="auto">
            <a:xfrm>
              <a:off x="3496" y="294"/>
              <a:ext cx="52" cy="232"/>
            </a:xfrm>
            <a:custGeom>
              <a:avLst/>
              <a:gdLst>
                <a:gd name="T0" fmla="*/ 0 w 21600"/>
                <a:gd name="T1" fmla="*/ 0 h 43184"/>
                <a:gd name="T2" fmla="*/ 0 w 21600"/>
                <a:gd name="T3" fmla="*/ 1 h 43184"/>
                <a:gd name="T4" fmla="*/ 0 w 21600"/>
                <a:gd name="T5" fmla="*/ 1 h 4318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43184" fill="none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</a:path>
                <a:path w="21600" h="43184" stroke="0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  <a:lnTo>
                    <a:pt x="0" y="21584"/>
                  </a:lnTo>
                  <a:lnTo>
                    <a:pt x="830" y="-1"/>
                  </a:lnTo>
                  <a:close/>
                </a:path>
              </a:pathLst>
            </a:custGeom>
            <a:solidFill>
              <a:schemeClr val="hlink"/>
            </a:solidFill>
            <a:ln w="12700" cap="rnd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44" name="Oval 46"/>
            <p:cNvSpPr>
              <a:spLocks noChangeArrowheads="1"/>
            </p:cNvSpPr>
            <p:nvPr/>
          </p:nvSpPr>
          <p:spPr bwMode="auto">
            <a:xfrm>
              <a:off x="2912" y="326"/>
              <a:ext cx="104" cy="164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5" name="Oval 47"/>
            <p:cNvSpPr>
              <a:spLocks noChangeArrowheads="1"/>
            </p:cNvSpPr>
            <p:nvPr/>
          </p:nvSpPr>
          <p:spPr bwMode="auto">
            <a:xfrm>
              <a:off x="2940" y="360"/>
              <a:ext cx="48" cy="96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9" name="Rectangle 48"/>
          <p:cNvSpPr>
            <a:spLocks noChangeArrowheads="1"/>
          </p:cNvSpPr>
          <p:nvPr/>
        </p:nvSpPr>
        <p:spPr bwMode="auto">
          <a:xfrm>
            <a:off x="11310499" y="2004929"/>
            <a:ext cx="368300" cy="2654300"/>
          </a:xfrm>
          <a:prstGeom prst="rect">
            <a:avLst/>
          </a:prstGeom>
          <a:solidFill>
            <a:srgbClr val="C0FEF9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30" name="Rectangle 49"/>
          <p:cNvSpPr>
            <a:spLocks noChangeArrowheads="1"/>
          </p:cNvSpPr>
          <p:nvPr/>
        </p:nvSpPr>
        <p:spPr bwMode="auto">
          <a:xfrm>
            <a:off x="11310499" y="4671929"/>
            <a:ext cx="368300" cy="10541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9231" name="Group 50"/>
          <p:cNvGrpSpPr>
            <a:grpSpLocks/>
          </p:cNvGrpSpPr>
          <p:nvPr/>
        </p:nvGrpSpPr>
        <p:grpSpPr bwMode="auto">
          <a:xfrm>
            <a:off x="8997513" y="4964029"/>
            <a:ext cx="1157287" cy="1676400"/>
            <a:chOff x="3923" y="3020"/>
            <a:chExt cx="729" cy="1056"/>
          </a:xfrm>
        </p:grpSpPr>
        <p:sp>
          <p:nvSpPr>
            <p:cNvPr id="9237" name="Rectangle 51"/>
            <p:cNvSpPr>
              <a:spLocks noChangeArrowheads="1"/>
            </p:cNvSpPr>
            <p:nvPr/>
          </p:nvSpPr>
          <p:spPr bwMode="auto">
            <a:xfrm>
              <a:off x="3940" y="3028"/>
              <a:ext cx="712" cy="1048"/>
            </a:xfrm>
            <a:prstGeom prst="rect">
              <a:avLst/>
            </a:prstGeom>
            <a:noFill/>
            <a:ln w="12700">
              <a:solidFill>
                <a:schemeClr val="folHlink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8" name="Rectangle 52"/>
            <p:cNvSpPr>
              <a:spLocks noChangeArrowheads="1"/>
            </p:cNvSpPr>
            <p:nvPr/>
          </p:nvSpPr>
          <p:spPr bwMode="auto">
            <a:xfrm>
              <a:off x="3923" y="3020"/>
              <a:ext cx="66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>
                  <a:solidFill>
                    <a:srgbClr val="CF0E30"/>
                  </a:solidFill>
                  <a:latin typeface="Book Antiqua" pitchFamily="18" charset="0"/>
                </a:rPr>
                <a:t>pageLSN</a:t>
              </a:r>
            </a:p>
          </p:txBody>
        </p:sp>
      </p:grpSp>
      <p:sp>
        <p:nvSpPr>
          <p:cNvPr id="9232" name="Line 53"/>
          <p:cNvSpPr>
            <a:spLocks noChangeShapeType="1"/>
          </p:cNvSpPr>
          <p:nvPr/>
        </p:nvSpPr>
        <p:spPr bwMode="auto">
          <a:xfrm>
            <a:off x="9576949" y="4665579"/>
            <a:ext cx="16256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3" name="Line 54"/>
          <p:cNvSpPr>
            <a:spLocks noChangeShapeType="1"/>
          </p:cNvSpPr>
          <p:nvPr/>
        </p:nvSpPr>
        <p:spPr bwMode="auto">
          <a:xfrm flipV="1">
            <a:off x="10021449" y="4119479"/>
            <a:ext cx="1270000" cy="101600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4" name="Rectangle 55"/>
          <p:cNvSpPr>
            <a:spLocks noChangeArrowheads="1"/>
          </p:cNvSpPr>
          <p:nvPr/>
        </p:nvSpPr>
        <p:spPr bwMode="auto">
          <a:xfrm>
            <a:off x="9499898" y="2274804"/>
            <a:ext cx="1817806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Log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înregistr</a:t>
            </a:r>
            <a:r>
              <a:rPr lang="vi-VN" sz="1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ri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  <a:p>
            <a:pPr algn="ct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salvate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disc</a:t>
            </a:r>
          </a:p>
        </p:txBody>
      </p:sp>
      <p:sp>
        <p:nvSpPr>
          <p:cNvPr id="9235" name="Rectangle 56"/>
          <p:cNvSpPr>
            <a:spLocks noChangeArrowheads="1"/>
          </p:cNvSpPr>
          <p:nvPr/>
        </p:nvSpPr>
        <p:spPr bwMode="auto">
          <a:xfrm>
            <a:off x="10041036" y="5114371"/>
            <a:ext cx="1407438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“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coada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log”</a:t>
            </a:r>
          </a:p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 din RAM</a:t>
            </a:r>
          </a:p>
        </p:txBody>
      </p:sp>
      <p:sp>
        <p:nvSpPr>
          <p:cNvPr id="9236" name="AutoShape 57"/>
          <p:cNvSpPr>
            <a:spLocks noChangeArrowheads="1"/>
          </p:cNvSpPr>
          <p:nvPr/>
        </p:nvSpPr>
        <p:spPr bwMode="auto">
          <a:xfrm>
            <a:off x="8186299" y="5891129"/>
            <a:ext cx="673100" cy="673100"/>
          </a:xfrm>
          <a:prstGeom prst="rightArrow">
            <a:avLst>
              <a:gd name="adj1" fmla="val 50000"/>
              <a:gd name="adj2" fmla="val 50014"/>
            </a:avLst>
          </a:prstGeom>
          <a:solidFill>
            <a:schemeClr val="folHlink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9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1" grpId="0" build="p"/>
      <p:bldP spid="9221" grpI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1" y="381000"/>
            <a:ext cx="9915526" cy="641350"/>
          </a:xfrm>
        </p:spPr>
        <p:txBody>
          <a:bodyPr/>
          <a:lstStyle/>
          <a:p>
            <a:pPr eaLnBrk="1" hangingPunct="1"/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generalilor</a:t>
            </a:r>
            <a:r>
              <a:rPr lang="en-US" dirty="0"/>
              <a:t> </a:t>
            </a:r>
            <a:r>
              <a:rPr lang="en-US" dirty="0" err="1"/>
              <a:t>bizantini</a:t>
            </a:r>
            <a:endParaRPr lang="bg-BG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374861-B662-4027-9BD3-C9F400F4B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8298" y="1143000"/>
            <a:ext cx="9175404" cy="516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415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9"/>
          <p:cNvSpPr>
            <a:spLocks noChangeArrowheads="1"/>
          </p:cNvSpPr>
          <p:nvPr/>
        </p:nvSpPr>
        <p:spPr bwMode="auto">
          <a:xfrm>
            <a:off x="7143750" y="215542"/>
            <a:ext cx="4483100" cy="12827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2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3" y="547112"/>
            <a:ext cx="11322047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Contextul</a:t>
            </a:r>
            <a:r>
              <a:rPr lang="en-US" dirty="0"/>
              <a:t> WAL</a:t>
            </a:r>
          </a:p>
        </p:txBody>
      </p:sp>
      <p:sp>
        <p:nvSpPr>
          <p:cNvPr id="9222" name="Rectangle 5"/>
          <p:cNvSpPr>
            <a:spLocks noChangeArrowheads="1"/>
          </p:cNvSpPr>
          <p:nvPr/>
        </p:nvSpPr>
        <p:spPr bwMode="auto">
          <a:xfrm>
            <a:off x="7343775" y="996593"/>
            <a:ext cx="796694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LSNs</a:t>
            </a:r>
          </a:p>
        </p:txBody>
      </p:sp>
      <p:grpSp>
        <p:nvGrpSpPr>
          <p:cNvPr id="9223" name="Group 6"/>
          <p:cNvGrpSpPr>
            <a:grpSpLocks/>
          </p:cNvGrpSpPr>
          <p:nvPr/>
        </p:nvGrpSpPr>
        <p:grpSpPr bwMode="auto">
          <a:xfrm>
            <a:off x="8737600" y="291742"/>
            <a:ext cx="609600" cy="749300"/>
            <a:chOff x="3840" y="148"/>
            <a:chExt cx="384" cy="472"/>
          </a:xfrm>
        </p:grpSpPr>
        <p:grpSp>
          <p:nvGrpSpPr>
            <p:cNvPr id="9268" name="Group 7"/>
            <p:cNvGrpSpPr>
              <a:grpSpLocks/>
            </p:cNvGrpSpPr>
            <p:nvPr/>
          </p:nvGrpSpPr>
          <p:grpSpPr bwMode="auto">
            <a:xfrm>
              <a:off x="3840" y="148"/>
              <a:ext cx="384" cy="472"/>
              <a:chOff x="3840" y="148"/>
              <a:chExt cx="384" cy="472"/>
            </a:xfrm>
          </p:grpSpPr>
          <p:sp>
            <p:nvSpPr>
              <p:cNvPr id="9270" name="Oval 8"/>
              <p:cNvSpPr>
                <a:spLocks noChangeArrowheads="1"/>
              </p:cNvSpPr>
              <p:nvPr/>
            </p:nvSpPr>
            <p:spPr bwMode="auto">
              <a:xfrm>
                <a:off x="3844" y="148"/>
                <a:ext cx="376" cy="72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271" name="Line 9"/>
              <p:cNvSpPr>
                <a:spLocks noChangeShapeType="1"/>
              </p:cNvSpPr>
              <p:nvPr/>
            </p:nvSpPr>
            <p:spPr bwMode="auto">
              <a:xfrm>
                <a:off x="3840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2" name="Line 10"/>
              <p:cNvSpPr>
                <a:spLocks noChangeShapeType="1"/>
              </p:cNvSpPr>
              <p:nvPr/>
            </p:nvSpPr>
            <p:spPr bwMode="auto">
              <a:xfrm>
                <a:off x="4224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3" name="Arc 11"/>
              <p:cNvSpPr>
                <a:spLocks/>
              </p:cNvSpPr>
              <p:nvPr/>
            </p:nvSpPr>
            <p:spPr bwMode="auto">
              <a:xfrm>
                <a:off x="3846" y="544"/>
                <a:ext cx="376" cy="76"/>
              </a:xfrm>
              <a:custGeom>
                <a:avLst/>
                <a:gdLst>
                  <a:gd name="T0" fmla="*/ 3 w 43200"/>
                  <a:gd name="T1" fmla="*/ 0 h 21600"/>
                  <a:gd name="T2" fmla="*/ 0 w 43200"/>
                  <a:gd name="T3" fmla="*/ 0 h 21600"/>
                  <a:gd name="T4" fmla="*/ 2 w 432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200" h="21600" fill="none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</a:path>
                  <a:path w="43200" h="21600" stroke="0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  <a:lnTo>
                      <a:pt x="21600" y="0"/>
                    </a:lnTo>
                    <a:lnTo>
                      <a:pt x="43200" y="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269" name="Rectangle 12"/>
            <p:cNvSpPr>
              <a:spLocks noChangeArrowheads="1"/>
            </p:cNvSpPr>
            <p:nvPr/>
          </p:nvSpPr>
          <p:spPr bwMode="auto">
            <a:xfrm>
              <a:off x="3864" y="282"/>
              <a:ext cx="33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Book Antiqua" pitchFamily="18" charset="0"/>
                </a:rPr>
                <a:t>DB</a:t>
              </a:r>
            </a:p>
          </p:txBody>
        </p:sp>
      </p:grpSp>
      <p:sp>
        <p:nvSpPr>
          <p:cNvPr id="9224" name="Rectangle 13"/>
          <p:cNvSpPr>
            <a:spLocks noChangeArrowheads="1"/>
          </p:cNvSpPr>
          <p:nvPr/>
        </p:nvSpPr>
        <p:spPr bwMode="auto">
          <a:xfrm>
            <a:off x="8474076" y="996593"/>
            <a:ext cx="1344921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pageLSNs</a:t>
            </a:r>
          </a:p>
        </p:txBody>
      </p:sp>
      <p:sp>
        <p:nvSpPr>
          <p:cNvPr id="9225" name="Rectangle 14"/>
          <p:cNvSpPr>
            <a:spLocks noChangeArrowheads="1"/>
          </p:cNvSpPr>
          <p:nvPr/>
        </p:nvSpPr>
        <p:spPr bwMode="auto">
          <a:xfrm>
            <a:off x="10307638" y="544156"/>
            <a:ext cx="795090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tx2"/>
                </a:solidFill>
                <a:latin typeface="Book Antiqua" pitchFamily="18" charset="0"/>
              </a:rPr>
              <a:t>RAM</a:t>
            </a:r>
          </a:p>
        </p:txBody>
      </p:sp>
      <p:grpSp>
        <p:nvGrpSpPr>
          <p:cNvPr id="9226" name="Group 15"/>
          <p:cNvGrpSpPr>
            <a:grpSpLocks/>
          </p:cNvGrpSpPr>
          <p:nvPr/>
        </p:nvGrpSpPr>
        <p:grpSpPr bwMode="auto">
          <a:xfrm>
            <a:off x="10113964" y="353656"/>
            <a:ext cx="1296987" cy="687387"/>
            <a:chOff x="4707" y="187"/>
            <a:chExt cx="817" cy="433"/>
          </a:xfrm>
        </p:grpSpPr>
        <p:sp>
          <p:nvSpPr>
            <p:cNvPr id="9246" name="Rectangle 16"/>
            <p:cNvSpPr>
              <a:spLocks noChangeArrowheads="1"/>
            </p:cNvSpPr>
            <p:nvPr/>
          </p:nvSpPr>
          <p:spPr bwMode="auto">
            <a:xfrm>
              <a:off x="4707" y="227"/>
              <a:ext cx="787" cy="393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7" name="Line 17"/>
            <p:cNvSpPr>
              <a:spLocks noChangeShapeType="1"/>
            </p:cNvSpPr>
            <p:nvPr/>
          </p:nvSpPr>
          <p:spPr bwMode="auto">
            <a:xfrm flipV="1">
              <a:off x="470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8" name="Line 18"/>
            <p:cNvSpPr>
              <a:spLocks noChangeShapeType="1"/>
            </p:cNvSpPr>
            <p:nvPr/>
          </p:nvSpPr>
          <p:spPr bwMode="auto">
            <a:xfrm flipV="1">
              <a:off x="475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9" name="Line 19"/>
            <p:cNvSpPr>
              <a:spLocks noChangeShapeType="1"/>
            </p:cNvSpPr>
            <p:nvPr/>
          </p:nvSpPr>
          <p:spPr bwMode="auto">
            <a:xfrm flipH="1">
              <a:off x="478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0" name="Line 20"/>
            <p:cNvSpPr>
              <a:spLocks noChangeShapeType="1"/>
            </p:cNvSpPr>
            <p:nvPr/>
          </p:nvSpPr>
          <p:spPr bwMode="auto">
            <a:xfrm flipH="1">
              <a:off x="483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1" name="Line 21"/>
            <p:cNvSpPr>
              <a:spLocks noChangeShapeType="1"/>
            </p:cNvSpPr>
            <p:nvPr/>
          </p:nvSpPr>
          <p:spPr bwMode="auto">
            <a:xfrm flipV="1">
              <a:off x="488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2" name="Line 22"/>
            <p:cNvSpPr>
              <a:spLocks noChangeShapeType="1"/>
            </p:cNvSpPr>
            <p:nvPr/>
          </p:nvSpPr>
          <p:spPr bwMode="auto">
            <a:xfrm flipV="1">
              <a:off x="4926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3" name="Line 23"/>
            <p:cNvSpPr>
              <a:spLocks noChangeShapeType="1"/>
            </p:cNvSpPr>
            <p:nvPr/>
          </p:nvSpPr>
          <p:spPr bwMode="auto">
            <a:xfrm flipH="1">
              <a:off x="496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4" name="Line 24"/>
            <p:cNvSpPr>
              <a:spLocks noChangeShapeType="1"/>
            </p:cNvSpPr>
            <p:nvPr/>
          </p:nvSpPr>
          <p:spPr bwMode="auto">
            <a:xfrm flipH="1">
              <a:off x="5008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5" name="Line 25"/>
            <p:cNvSpPr>
              <a:spLocks noChangeShapeType="1"/>
            </p:cNvSpPr>
            <p:nvPr/>
          </p:nvSpPr>
          <p:spPr bwMode="auto">
            <a:xfrm flipV="1">
              <a:off x="5060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6" name="Line 26"/>
            <p:cNvSpPr>
              <a:spLocks noChangeShapeType="1"/>
            </p:cNvSpPr>
            <p:nvPr/>
          </p:nvSpPr>
          <p:spPr bwMode="auto">
            <a:xfrm flipV="1">
              <a:off x="5104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7" name="Line 27"/>
            <p:cNvSpPr>
              <a:spLocks noChangeShapeType="1"/>
            </p:cNvSpPr>
            <p:nvPr/>
          </p:nvSpPr>
          <p:spPr bwMode="auto">
            <a:xfrm flipH="1">
              <a:off x="5141" y="196"/>
              <a:ext cx="29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8" name="Line 28"/>
            <p:cNvSpPr>
              <a:spLocks noChangeShapeType="1"/>
            </p:cNvSpPr>
            <p:nvPr/>
          </p:nvSpPr>
          <p:spPr bwMode="auto">
            <a:xfrm flipH="1">
              <a:off x="5185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9" name="Line 29"/>
            <p:cNvSpPr>
              <a:spLocks noChangeShapeType="1"/>
            </p:cNvSpPr>
            <p:nvPr/>
          </p:nvSpPr>
          <p:spPr bwMode="auto">
            <a:xfrm flipV="1">
              <a:off x="523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0" name="Line 30"/>
            <p:cNvSpPr>
              <a:spLocks noChangeShapeType="1"/>
            </p:cNvSpPr>
            <p:nvPr/>
          </p:nvSpPr>
          <p:spPr bwMode="auto">
            <a:xfrm flipV="1">
              <a:off x="528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1" name="Line 31"/>
            <p:cNvSpPr>
              <a:spLocks noChangeShapeType="1"/>
            </p:cNvSpPr>
            <p:nvPr/>
          </p:nvSpPr>
          <p:spPr bwMode="auto">
            <a:xfrm flipH="1">
              <a:off x="531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2" name="Line 32"/>
            <p:cNvSpPr>
              <a:spLocks noChangeShapeType="1"/>
            </p:cNvSpPr>
            <p:nvPr/>
          </p:nvSpPr>
          <p:spPr bwMode="auto">
            <a:xfrm flipH="1">
              <a:off x="536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3" name="Line 33"/>
            <p:cNvSpPr>
              <a:spLocks noChangeShapeType="1"/>
            </p:cNvSpPr>
            <p:nvPr/>
          </p:nvSpPr>
          <p:spPr bwMode="auto">
            <a:xfrm flipV="1">
              <a:off x="541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4" name="Line 34"/>
            <p:cNvSpPr>
              <a:spLocks noChangeShapeType="1"/>
            </p:cNvSpPr>
            <p:nvPr/>
          </p:nvSpPr>
          <p:spPr bwMode="auto">
            <a:xfrm flipH="1">
              <a:off x="5449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5" name="Line 35"/>
            <p:cNvSpPr>
              <a:spLocks noChangeShapeType="1"/>
            </p:cNvSpPr>
            <p:nvPr/>
          </p:nvSpPr>
          <p:spPr bwMode="auto">
            <a:xfrm flipH="1">
              <a:off x="549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6" name="Line 36"/>
            <p:cNvSpPr>
              <a:spLocks noChangeShapeType="1"/>
            </p:cNvSpPr>
            <p:nvPr/>
          </p:nvSpPr>
          <p:spPr bwMode="auto">
            <a:xfrm flipH="1">
              <a:off x="5494" y="597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7" name="Rectangle 37"/>
            <p:cNvSpPr>
              <a:spLocks noChangeArrowheads="1"/>
            </p:cNvSpPr>
            <p:nvPr/>
          </p:nvSpPr>
          <p:spPr bwMode="auto">
            <a:xfrm>
              <a:off x="4729" y="257"/>
              <a:ext cx="743" cy="332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7" name="Rectangle 38"/>
          <p:cNvSpPr>
            <a:spLocks noChangeArrowheads="1"/>
          </p:cNvSpPr>
          <p:nvPr/>
        </p:nvSpPr>
        <p:spPr bwMode="auto">
          <a:xfrm>
            <a:off x="9998076" y="996593"/>
            <a:ext cx="1540487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flushedLSN</a:t>
            </a:r>
          </a:p>
        </p:txBody>
      </p:sp>
      <p:grpSp>
        <p:nvGrpSpPr>
          <p:cNvPr id="9228" name="Group 40"/>
          <p:cNvGrpSpPr>
            <a:grpSpLocks/>
          </p:cNvGrpSpPr>
          <p:nvPr/>
        </p:nvGrpSpPr>
        <p:grpSpPr bwMode="auto">
          <a:xfrm>
            <a:off x="7219950" y="513992"/>
            <a:ext cx="1054100" cy="381000"/>
            <a:chOff x="2884" y="288"/>
            <a:chExt cx="664" cy="240"/>
          </a:xfrm>
        </p:grpSpPr>
        <p:sp>
          <p:nvSpPr>
            <p:cNvPr id="9239" name="Rectangle 41"/>
            <p:cNvSpPr>
              <a:spLocks noChangeArrowheads="1"/>
            </p:cNvSpPr>
            <p:nvPr/>
          </p:nvSpPr>
          <p:spPr bwMode="auto">
            <a:xfrm>
              <a:off x="2964" y="288"/>
              <a:ext cx="532" cy="240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0" name="Oval 42"/>
            <p:cNvSpPr>
              <a:spLocks noChangeArrowheads="1"/>
            </p:cNvSpPr>
            <p:nvPr/>
          </p:nvSpPr>
          <p:spPr bwMode="auto">
            <a:xfrm>
              <a:off x="2884" y="292"/>
              <a:ext cx="160" cy="232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1" name="Line 43"/>
            <p:cNvSpPr>
              <a:spLocks noChangeShapeType="1"/>
            </p:cNvSpPr>
            <p:nvPr/>
          </p:nvSpPr>
          <p:spPr bwMode="auto">
            <a:xfrm>
              <a:off x="2968" y="28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2" name="Line 44"/>
            <p:cNvSpPr>
              <a:spLocks noChangeShapeType="1"/>
            </p:cNvSpPr>
            <p:nvPr/>
          </p:nvSpPr>
          <p:spPr bwMode="auto">
            <a:xfrm>
              <a:off x="2968" y="52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3" name="Arc 45"/>
            <p:cNvSpPr>
              <a:spLocks/>
            </p:cNvSpPr>
            <p:nvPr/>
          </p:nvSpPr>
          <p:spPr bwMode="auto">
            <a:xfrm>
              <a:off x="3496" y="294"/>
              <a:ext cx="52" cy="232"/>
            </a:xfrm>
            <a:custGeom>
              <a:avLst/>
              <a:gdLst>
                <a:gd name="T0" fmla="*/ 0 w 21600"/>
                <a:gd name="T1" fmla="*/ 0 h 43184"/>
                <a:gd name="T2" fmla="*/ 0 w 21600"/>
                <a:gd name="T3" fmla="*/ 1 h 43184"/>
                <a:gd name="T4" fmla="*/ 0 w 21600"/>
                <a:gd name="T5" fmla="*/ 1 h 4318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43184" fill="none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</a:path>
                <a:path w="21600" h="43184" stroke="0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  <a:lnTo>
                    <a:pt x="0" y="21584"/>
                  </a:lnTo>
                  <a:lnTo>
                    <a:pt x="830" y="-1"/>
                  </a:lnTo>
                  <a:close/>
                </a:path>
              </a:pathLst>
            </a:custGeom>
            <a:solidFill>
              <a:schemeClr val="hlink"/>
            </a:solidFill>
            <a:ln w="12700" cap="rnd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44" name="Oval 46"/>
            <p:cNvSpPr>
              <a:spLocks noChangeArrowheads="1"/>
            </p:cNvSpPr>
            <p:nvPr/>
          </p:nvSpPr>
          <p:spPr bwMode="auto">
            <a:xfrm>
              <a:off x="2912" y="326"/>
              <a:ext cx="104" cy="164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5" name="Oval 47"/>
            <p:cNvSpPr>
              <a:spLocks noChangeArrowheads="1"/>
            </p:cNvSpPr>
            <p:nvPr/>
          </p:nvSpPr>
          <p:spPr bwMode="auto">
            <a:xfrm>
              <a:off x="2940" y="360"/>
              <a:ext cx="48" cy="96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9" name="Rectangle 48"/>
          <p:cNvSpPr>
            <a:spLocks noChangeArrowheads="1"/>
          </p:cNvSpPr>
          <p:nvPr/>
        </p:nvSpPr>
        <p:spPr bwMode="auto">
          <a:xfrm>
            <a:off x="11258550" y="1961792"/>
            <a:ext cx="368300" cy="2654300"/>
          </a:xfrm>
          <a:prstGeom prst="rect">
            <a:avLst/>
          </a:prstGeom>
          <a:solidFill>
            <a:srgbClr val="C0FEF9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30" name="Rectangle 49"/>
          <p:cNvSpPr>
            <a:spLocks noChangeArrowheads="1"/>
          </p:cNvSpPr>
          <p:nvPr/>
        </p:nvSpPr>
        <p:spPr bwMode="auto">
          <a:xfrm>
            <a:off x="11258550" y="4628792"/>
            <a:ext cx="368300" cy="10541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9231" name="Group 50"/>
          <p:cNvGrpSpPr>
            <a:grpSpLocks/>
          </p:cNvGrpSpPr>
          <p:nvPr/>
        </p:nvGrpSpPr>
        <p:grpSpPr bwMode="auto">
          <a:xfrm>
            <a:off x="8945564" y="4920892"/>
            <a:ext cx="1157287" cy="1676400"/>
            <a:chOff x="3923" y="3020"/>
            <a:chExt cx="729" cy="1056"/>
          </a:xfrm>
        </p:grpSpPr>
        <p:sp>
          <p:nvSpPr>
            <p:cNvPr id="9237" name="Rectangle 51"/>
            <p:cNvSpPr>
              <a:spLocks noChangeArrowheads="1"/>
            </p:cNvSpPr>
            <p:nvPr/>
          </p:nvSpPr>
          <p:spPr bwMode="auto">
            <a:xfrm>
              <a:off x="3940" y="3028"/>
              <a:ext cx="712" cy="1048"/>
            </a:xfrm>
            <a:prstGeom prst="rect">
              <a:avLst/>
            </a:prstGeom>
            <a:noFill/>
            <a:ln w="12700">
              <a:solidFill>
                <a:schemeClr val="folHlink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8" name="Rectangle 52"/>
            <p:cNvSpPr>
              <a:spLocks noChangeArrowheads="1"/>
            </p:cNvSpPr>
            <p:nvPr/>
          </p:nvSpPr>
          <p:spPr bwMode="auto">
            <a:xfrm>
              <a:off x="3923" y="3020"/>
              <a:ext cx="66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>
                  <a:solidFill>
                    <a:srgbClr val="CF0E30"/>
                  </a:solidFill>
                  <a:latin typeface="Book Antiqua" pitchFamily="18" charset="0"/>
                </a:rPr>
                <a:t>pageLSN</a:t>
              </a:r>
            </a:p>
          </p:txBody>
        </p:sp>
      </p:grpSp>
      <p:sp>
        <p:nvSpPr>
          <p:cNvPr id="9232" name="Line 53"/>
          <p:cNvSpPr>
            <a:spLocks noChangeShapeType="1"/>
          </p:cNvSpPr>
          <p:nvPr/>
        </p:nvSpPr>
        <p:spPr bwMode="auto">
          <a:xfrm>
            <a:off x="9525000" y="4622442"/>
            <a:ext cx="16256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3" name="Line 54"/>
          <p:cNvSpPr>
            <a:spLocks noChangeShapeType="1"/>
          </p:cNvSpPr>
          <p:nvPr/>
        </p:nvSpPr>
        <p:spPr bwMode="auto">
          <a:xfrm flipV="1">
            <a:off x="9969500" y="4076342"/>
            <a:ext cx="1270000" cy="101600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4" name="Rectangle 55"/>
          <p:cNvSpPr>
            <a:spLocks noChangeArrowheads="1"/>
          </p:cNvSpPr>
          <p:nvPr/>
        </p:nvSpPr>
        <p:spPr bwMode="auto">
          <a:xfrm>
            <a:off x="9447949" y="2231667"/>
            <a:ext cx="1817806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Log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înregistr</a:t>
            </a:r>
            <a:r>
              <a:rPr lang="vi-VN" sz="1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ri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  <a:p>
            <a:pPr algn="ct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salvate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disc</a:t>
            </a:r>
          </a:p>
        </p:txBody>
      </p:sp>
      <p:sp>
        <p:nvSpPr>
          <p:cNvPr id="9235" name="Rectangle 56"/>
          <p:cNvSpPr>
            <a:spLocks noChangeArrowheads="1"/>
          </p:cNvSpPr>
          <p:nvPr/>
        </p:nvSpPr>
        <p:spPr bwMode="auto">
          <a:xfrm>
            <a:off x="9989087" y="5071234"/>
            <a:ext cx="1407438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“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coada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log”</a:t>
            </a:r>
          </a:p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 din RAM</a:t>
            </a:r>
          </a:p>
        </p:txBody>
      </p:sp>
      <p:sp>
        <p:nvSpPr>
          <p:cNvPr id="9236" name="AutoShape 57"/>
          <p:cNvSpPr>
            <a:spLocks noChangeArrowheads="1"/>
          </p:cNvSpPr>
          <p:nvPr/>
        </p:nvSpPr>
        <p:spPr bwMode="auto">
          <a:xfrm>
            <a:off x="8134350" y="5847992"/>
            <a:ext cx="673100" cy="673100"/>
          </a:xfrm>
          <a:prstGeom prst="rightArrow">
            <a:avLst>
              <a:gd name="adj1" fmla="val 50000"/>
              <a:gd name="adj2" fmla="val 50014"/>
            </a:avLst>
          </a:prstGeom>
          <a:solidFill>
            <a:schemeClr val="folHlink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Rectangle 3">
            <a:extLst>
              <a:ext uri="{FF2B5EF4-FFF2-40B4-BE49-F238E27FC236}">
                <a16:creationId xmlns:a16="http://schemas.microsoft.com/office/drawing/2014/main" id="{A18230B8-FF5F-409C-897F-399A4E1234A5}"/>
              </a:ext>
            </a:extLst>
          </p:cNvPr>
          <p:cNvSpPr txBox="1">
            <a:spLocks noChangeArrowheads="1"/>
          </p:cNvSpPr>
          <p:nvPr/>
        </p:nvSpPr>
        <p:spPr>
          <a:xfrm>
            <a:off x="795475" y="3200400"/>
            <a:ext cx="10405925" cy="228600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5000"/>
              <a:buFont typeface="Wingdings" pitchFamily="2" charset="2"/>
              <a:buNone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Char char="•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Fiecare</a:t>
            </a:r>
            <a:r>
              <a:rPr lang="en-US" sz="2800" kern="0" dirty="0"/>
              <a:t> </a:t>
            </a:r>
            <a:r>
              <a:rPr lang="en-US" sz="2800" i="1" u="sng" kern="0" dirty="0" err="1">
                <a:solidFill>
                  <a:schemeClr val="folHlink"/>
                </a:solidFill>
              </a:rPr>
              <a:t>pagin</a:t>
            </a:r>
            <a:r>
              <a:rPr lang="vi-VN" sz="2800" i="1" u="sng" kern="0" dirty="0">
                <a:solidFill>
                  <a:schemeClr val="folHlink"/>
                </a:solidFill>
              </a:rPr>
              <a:t>ă</a:t>
            </a:r>
            <a:r>
              <a:rPr lang="en-US" sz="2800" i="1" u="sng" kern="0" dirty="0">
                <a:solidFill>
                  <a:schemeClr val="folHlink"/>
                </a:solidFill>
              </a:rPr>
              <a:t> de date</a:t>
            </a:r>
            <a:r>
              <a:rPr lang="en-US" sz="2800" i="1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/>
              <a:t>conţine</a:t>
            </a:r>
            <a:r>
              <a:rPr lang="en-US" sz="2800" kern="0" dirty="0"/>
              <a:t> un</a:t>
            </a:r>
            <a:r>
              <a:rPr lang="en-US" sz="2800" kern="0" dirty="0">
                <a:solidFill>
                  <a:schemeClr val="accent2"/>
                </a:solidFill>
              </a:rPr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pageLSN</a:t>
            </a:r>
            <a:r>
              <a:rPr lang="en-US" sz="2800" kern="0" dirty="0">
                <a:solidFill>
                  <a:schemeClr val="accent2"/>
                </a:solidFill>
              </a:rPr>
              <a:t>.</a:t>
            </a:r>
            <a:endParaRPr lang="en-US" sz="2800" kern="0" dirty="0"/>
          </a:p>
          <a:p>
            <a:pPr marL="571500" lvl="1" indent="0" eaLnBrk="1" hangingPunct="1">
              <a:buNone/>
            </a:pPr>
            <a:r>
              <a:rPr lang="en-US" sz="2400" kern="0" dirty="0"/>
              <a:t>= LSN al </a:t>
            </a:r>
            <a:r>
              <a:rPr lang="en-US" sz="2400" kern="0" dirty="0" err="1"/>
              <a:t>celei</a:t>
            </a:r>
            <a:r>
              <a:rPr lang="en-US" sz="2400" kern="0" dirty="0"/>
              <a:t> </a:t>
            </a:r>
            <a:r>
              <a:rPr lang="en-US" sz="2400" kern="0" dirty="0" err="1"/>
              <a:t>mai</a:t>
            </a:r>
            <a:r>
              <a:rPr lang="en-US" sz="2400" kern="0" dirty="0"/>
              <a:t> </a:t>
            </a:r>
            <a:r>
              <a:rPr lang="en-US" sz="2400" kern="0" dirty="0" err="1"/>
              <a:t>recente</a:t>
            </a:r>
            <a:r>
              <a:rPr lang="en-US" sz="2400" kern="0" dirty="0"/>
              <a:t> </a:t>
            </a:r>
            <a:r>
              <a:rPr lang="en-US" sz="2400" i="1" kern="0" dirty="0" err="1"/>
              <a:t>intr</a:t>
            </a:r>
            <a:r>
              <a:rPr lang="vi-VN" sz="2400" i="1" kern="0" dirty="0"/>
              <a:t>ă</a:t>
            </a:r>
            <a:r>
              <a:rPr lang="en-US" sz="2400" i="1" kern="0" dirty="0" err="1"/>
              <a:t>ri</a:t>
            </a:r>
            <a:r>
              <a:rPr lang="en-US" sz="2400" i="1" kern="0" dirty="0"/>
              <a:t> din log                                             </a:t>
            </a:r>
            <a:r>
              <a:rPr lang="en-US" sz="2400" kern="0" dirty="0"/>
              <a:t>a </a:t>
            </a:r>
            <a:r>
              <a:rPr lang="en-US" sz="2400" kern="0" dirty="0" err="1"/>
              <a:t>unei</a:t>
            </a:r>
            <a:r>
              <a:rPr lang="en-US" sz="2400" kern="0" dirty="0"/>
              <a:t> </a:t>
            </a:r>
            <a:r>
              <a:rPr lang="en-US" sz="2400" kern="0" dirty="0" err="1"/>
              <a:t>modific</a:t>
            </a:r>
            <a:r>
              <a:rPr lang="vi-VN" sz="2400" kern="0" dirty="0"/>
              <a:t>ă</a:t>
            </a:r>
            <a:r>
              <a:rPr lang="en-US" sz="2400" kern="0" dirty="0" err="1"/>
              <a:t>ri</a:t>
            </a:r>
            <a:r>
              <a:rPr lang="en-US" sz="2400" kern="0" dirty="0"/>
              <a:t> din </a:t>
            </a:r>
            <a:r>
              <a:rPr lang="en-US" sz="2400" kern="0" dirty="0" err="1"/>
              <a:t>pagin</a:t>
            </a:r>
            <a:r>
              <a:rPr lang="vi-VN" sz="2400" kern="0" dirty="0"/>
              <a:t>ă</a:t>
            </a:r>
            <a:r>
              <a:rPr lang="en-US" sz="2400" kern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2573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1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9"/>
          <p:cNvSpPr>
            <a:spLocks noChangeArrowheads="1"/>
          </p:cNvSpPr>
          <p:nvPr/>
        </p:nvSpPr>
        <p:spPr bwMode="auto">
          <a:xfrm>
            <a:off x="7198587" y="171450"/>
            <a:ext cx="4483100" cy="12827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2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04802" y="503020"/>
            <a:ext cx="11453085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Contextul</a:t>
            </a:r>
            <a:r>
              <a:rPr lang="en-US" dirty="0"/>
              <a:t> WAL</a:t>
            </a:r>
          </a:p>
        </p:txBody>
      </p:sp>
      <p:sp>
        <p:nvSpPr>
          <p:cNvPr id="9222" name="Rectangle 5"/>
          <p:cNvSpPr>
            <a:spLocks noChangeArrowheads="1"/>
          </p:cNvSpPr>
          <p:nvPr/>
        </p:nvSpPr>
        <p:spPr bwMode="auto">
          <a:xfrm>
            <a:off x="7398612" y="952501"/>
            <a:ext cx="796694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LSNs</a:t>
            </a:r>
          </a:p>
        </p:txBody>
      </p:sp>
      <p:grpSp>
        <p:nvGrpSpPr>
          <p:cNvPr id="9223" name="Group 6"/>
          <p:cNvGrpSpPr>
            <a:grpSpLocks/>
          </p:cNvGrpSpPr>
          <p:nvPr/>
        </p:nvGrpSpPr>
        <p:grpSpPr bwMode="auto">
          <a:xfrm>
            <a:off x="8792437" y="247650"/>
            <a:ext cx="609600" cy="749300"/>
            <a:chOff x="3840" y="148"/>
            <a:chExt cx="384" cy="472"/>
          </a:xfrm>
        </p:grpSpPr>
        <p:grpSp>
          <p:nvGrpSpPr>
            <p:cNvPr id="9268" name="Group 7"/>
            <p:cNvGrpSpPr>
              <a:grpSpLocks/>
            </p:cNvGrpSpPr>
            <p:nvPr/>
          </p:nvGrpSpPr>
          <p:grpSpPr bwMode="auto">
            <a:xfrm>
              <a:off x="3840" y="148"/>
              <a:ext cx="384" cy="472"/>
              <a:chOff x="3840" y="148"/>
              <a:chExt cx="384" cy="472"/>
            </a:xfrm>
          </p:grpSpPr>
          <p:sp>
            <p:nvSpPr>
              <p:cNvPr id="9270" name="Oval 8"/>
              <p:cNvSpPr>
                <a:spLocks noChangeArrowheads="1"/>
              </p:cNvSpPr>
              <p:nvPr/>
            </p:nvSpPr>
            <p:spPr bwMode="auto">
              <a:xfrm>
                <a:off x="3844" y="148"/>
                <a:ext cx="376" cy="72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271" name="Line 9"/>
              <p:cNvSpPr>
                <a:spLocks noChangeShapeType="1"/>
              </p:cNvSpPr>
              <p:nvPr/>
            </p:nvSpPr>
            <p:spPr bwMode="auto">
              <a:xfrm>
                <a:off x="3840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2" name="Line 10"/>
              <p:cNvSpPr>
                <a:spLocks noChangeShapeType="1"/>
              </p:cNvSpPr>
              <p:nvPr/>
            </p:nvSpPr>
            <p:spPr bwMode="auto">
              <a:xfrm>
                <a:off x="4224" y="188"/>
                <a:ext cx="0" cy="352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73" name="Arc 11"/>
              <p:cNvSpPr>
                <a:spLocks/>
              </p:cNvSpPr>
              <p:nvPr/>
            </p:nvSpPr>
            <p:spPr bwMode="auto">
              <a:xfrm>
                <a:off x="3846" y="544"/>
                <a:ext cx="376" cy="76"/>
              </a:xfrm>
              <a:custGeom>
                <a:avLst/>
                <a:gdLst>
                  <a:gd name="T0" fmla="*/ 3 w 43200"/>
                  <a:gd name="T1" fmla="*/ 0 h 21600"/>
                  <a:gd name="T2" fmla="*/ 0 w 43200"/>
                  <a:gd name="T3" fmla="*/ 0 h 21600"/>
                  <a:gd name="T4" fmla="*/ 2 w 432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200" h="21600" fill="none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</a:path>
                  <a:path w="43200" h="21600" stroke="0" extrusionOk="0">
                    <a:moveTo>
                      <a:pt x="43200" y="0"/>
                    </a:moveTo>
                    <a:cubicBezTo>
                      <a:pt x="43200" y="11929"/>
                      <a:pt x="33529" y="21600"/>
                      <a:pt x="21600" y="21600"/>
                    </a:cubicBezTo>
                    <a:cubicBezTo>
                      <a:pt x="9670" y="21600"/>
                      <a:pt x="0" y="11929"/>
                      <a:pt x="0" y="0"/>
                    </a:cubicBezTo>
                    <a:lnTo>
                      <a:pt x="21600" y="0"/>
                    </a:lnTo>
                    <a:lnTo>
                      <a:pt x="43200" y="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269" name="Rectangle 12"/>
            <p:cNvSpPr>
              <a:spLocks noChangeArrowheads="1"/>
            </p:cNvSpPr>
            <p:nvPr/>
          </p:nvSpPr>
          <p:spPr bwMode="auto">
            <a:xfrm>
              <a:off x="3864" y="282"/>
              <a:ext cx="33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Book Antiqua" pitchFamily="18" charset="0"/>
                </a:rPr>
                <a:t>DB</a:t>
              </a:r>
            </a:p>
          </p:txBody>
        </p:sp>
      </p:grpSp>
      <p:sp>
        <p:nvSpPr>
          <p:cNvPr id="9224" name="Rectangle 13"/>
          <p:cNvSpPr>
            <a:spLocks noChangeArrowheads="1"/>
          </p:cNvSpPr>
          <p:nvPr/>
        </p:nvSpPr>
        <p:spPr bwMode="auto">
          <a:xfrm>
            <a:off x="8528913" y="952501"/>
            <a:ext cx="1344921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pageLSNs</a:t>
            </a:r>
          </a:p>
        </p:txBody>
      </p:sp>
      <p:sp>
        <p:nvSpPr>
          <p:cNvPr id="9225" name="Rectangle 14"/>
          <p:cNvSpPr>
            <a:spLocks noChangeArrowheads="1"/>
          </p:cNvSpPr>
          <p:nvPr/>
        </p:nvSpPr>
        <p:spPr bwMode="auto">
          <a:xfrm>
            <a:off x="10362475" y="500064"/>
            <a:ext cx="795090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tx2"/>
                </a:solidFill>
                <a:latin typeface="Book Antiqua" pitchFamily="18" charset="0"/>
              </a:rPr>
              <a:t>RAM</a:t>
            </a:r>
          </a:p>
        </p:txBody>
      </p:sp>
      <p:grpSp>
        <p:nvGrpSpPr>
          <p:cNvPr id="9226" name="Group 15"/>
          <p:cNvGrpSpPr>
            <a:grpSpLocks/>
          </p:cNvGrpSpPr>
          <p:nvPr/>
        </p:nvGrpSpPr>
        <p:grpSpPr bwMode="auto">
          <a:xfrm>
            <a:off x="10168801" y="309564"/>
            <a:ext cx="1296987" cy="687387"/>
            <a:chOff x="4707" y="187"/>
            <a:chExt cx="817" cy="433"/>
          </a:xfrm>
        </p:grpSpPr>
        <p:sp>
          <p:nvSpPr>
            <p:cNvPr id="9246" name="Rectangle 16"/>
            <p:cNvSpPr>
              <a:spLocks noChangeArrowheads="1"/>
            </p:cNvSpPr>
            <p:nvPr/>
          </p:nvSpPr>
          <p:spPr bwMode="auto">
            <a:xfrm>
              <a:off x="4707" y="227"/>
              <a:ext cx="787" cy="393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7" name="Line 17"/>
            <p:cNvSpPr>
              <a:spLocks noChangeShapeType="1"/>
            </p:cNvSpPr>
            <p:nvPr/>
          </p:nvSpPr>
          <p:spPr bwMode="auto">
            <a:xfrm flipV="1">
              <a:off x="470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8" name="Line 18"/>
            <p:cNvSpPr>
              <a:spLocks noChangeShapeType="1"/>
            </p:cNvSpPr>
            <p:nvPr/>
          </p:nvSpPr>
          <p:spPr bwMode="auto">
            <a:xfrm flipV="1">
              <a:off x="475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9" name="Line 19"/>
            <p:cNvSpPr>
              <a:spLocks noChangeShapeType="1"/>
            </p:cNvSpPr>
            <p:nvPr/>
          </p:nvSpPr>
          <p:spPr bwMode="auto">
            <a:xfrm flipH="1">
              <a:off x="478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0" name="Line 20"/>
            <p:cNvSpPr>
              <a:spLocks noChangeShapeType="1"/>
            </p:cNvSpPr>
            <p:nvPr/>
          </p:nvSpPr>
          <p:spPr bwMode="auto">
            <a:xfrm flipH="1">
              <a:off x="483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1" name="Line 21"/>
            <p:cNvSpPr>
              <a:spLocks noChangeShapeType="1"/>
            </p:cNvSpPr>
            <p:nvPr/>
          </p:nvSpPr>
          <p:spPr bwMode="auto">
            <a:xfrm flipV="1">
              <a:off x="488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2" name="Line 22"/>
            <p:cNvSpPr>
              <a:spLocks noChangeShapeType="1"/>
            </p:cNvSpPr>
            <p:nvPr/>
          </p:nvSpPr>
          <p:spPr bwMode="auto">
            <a:xfrm flipV="1">
              <a:off x="4926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3" name="Line 23"/>
            <p:cNvSpPr>
              <a:spLocks noChangeShapeType="1"/>
            </p:cNvSpPr>
            <p:nvPr/>
          </p:nvSpPr>
          <p:spPr bwMode="auto">
            <a:xfrm flipH="1">
              <a:off x="496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4" name="Line 24"/>
            <p:cNvSpPr>
              <a:spLocks noChangeShapeType="1"/>
            </p:cNvSpPr>
            <p:nvPr/>
          </p:nvSpPr>
          <p:spPr bwMode="auto">
            <a:xfrm flipH="1">
              <a:off x="5008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5" name="Line 25"/>
            <p:cNvSpPr>
              <a:spLocks noChangeShapeType="1"/>
            </p:cNvSpPr>
            <p:nvPr/>
          </p:nvSpPr>
          <p:spPr bwMode="auto">
            <a:xfrm flipV="1">
              <a:off x="5060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6" name="Line 26"/>
            <p:cNvSpPr>
              <a:spLocks noChangeShapeType="1"/>
            </p:cNvSpPr>
            <p:nvPr/>
          </p:nvSpPr>
          <p:spPr bwMode="auto">
            <a:xfrm flipV="1">
              <a:off x="5104" y="187"/>
              <a:ext cx="13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7" name="Line 27"/>
            <p:cNvSpPr>
              <a:spLocks noChangeShapeType="1"/>
            </p:cNvSpPr>
            <p:nvPr/>
          </p:nvSpPr>
          <p:spPr bwMode="auto">
            <a:xfrm flipH="1">
              <a:off x="5141" y="196"/>
              <a:ext cx="29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8" name="Line 28"/>
            <p:cNvSpPr>
              <a:spLocks noChangeShapeType="1"/>
            </p:cNvSpPr>
            <p:nvPr/>
          </p:nvSpPr>
          <p:spPr bwMode="auto">
            <a:xfrm flipH="1">
              <a:off x="5185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59" name="Line 29"/>
            <p:cNvSpPr>
              <a:spLocks noChangeShapeType="1"/>
            </p:cNvSpPr>
            <p:nvPr/>
          </p:nvSpPr>
          <p:spPr bwMode="auto">
            <a:xfrm flipV="1">
              <a:off x="5237" y="187"/>
              <a:ext cx="14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0" name="Line 30"/>
            <p:cNvSpPr>
              <a:spLocks noChangeShapeType="1"/>
            </p:cNvSpPr>
            <p:nvPr/>
          </p:nvSpPr>
          <p:spPr bwMode="auto">
            <a:xfrm flipV="1">
              <a:off x="5280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1" name="Line 31"/>
            <p:cNvSpPr>
              <a:spLocks noChangeShapeType="1"/>
            </p:cNvSpPr>
            <p:nvPr/>
          </p:nvSpPr>
          <p:spPr bwMode="auto">
            <a:xfrm flipH="1">
              <a:off x="5317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2" name="Line 32"/>
            <p:cNvSpPr>
              <a:spLocks noChangeShapeType="1"/>
            </p:cNvSpPr>
            <p:nvPr/>
          </p:nvSpPr>
          <p:spPr bwMode="auto">
            <a:xfrm flipH="1">
              <a:off x="5361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3" name="Line 33"/>
            <p:cNvSpPr>
              <a:spLocks noChangeShapeType="1"/>
            </p:cNvSpPr>
            <p:nvPr/>
          </p:nvSpPr>
          <p:spPr bwMode="auto">
            <a:xfrm flipV="1">
              <a:off x="5412" y="187"/>
              <a:ext cx="15" cy="39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4" name="Line 34"/>
            <p:cNvSpPr>
              <a:spLocks noChangeShapeType="1"/>
            </p:cNvSpPr>
            <p:nvPr/>
          </p:nvSpPr>
          <p:spPr bwMode="auto">
            <a:xfrm flipH="1">
              <a:off x="5449" y="196"/>
              <a:ext cx="31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5" name="Line 35"/>
            <p:cNvSpPr>
              <a:spLocks noChangeShapeType="1"/>
            </p:cNvSpPr>
            <p:nvPr/>
          </p:nvSpPr>
          <p:spPr bwMode="auto">
            <a:xfrm flipH="1">
              <a:off x="5494" y="196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6" name="Line 36"/>
            <p:cNvSpPr>
              <a:spLocks noChangeShapeType="1"/>
            </p:cNvSpPr>
            <p:nvPr/>
          </p:nvSpPr>
          <p:spPr bwMode="auto">
            <a:xfrm flipH="1">
              <a:off x="5494" y="597"/>
              <a:ext cx="30" cy="23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67" name="Rectangle 37"/>
            <p:cNvSpPr>
              <a:spLocks noChangeArrowheads="1"/>
            </p:cNvSpPr>
            <p:nvPr/>
          </p:nvSpPr>
          <p:spPr bwMode="auto">
            <a:xfrm>
              <a:off x="4729" y="257"/>
              <a:ext cx="743" cy="332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7" name="Rectangle 38"/>
          <p:cNvSpPr>
            <a:spLocks noChangeArrowheads="1"/>
          </p:cNvSpPr>
          <p:nvPr/>
        </p:nvSpPr>
        <p:spPr bwMode="auto">
          <a:xfrm>
            <a:off x="10052913" y="952501"/>
            <a:ext cx="1540487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>
                <a:solidFill>
                  <a:schemeClr val="folHlink"/>
                </a:solidFill>
                <a:latin typeface="Book Antiqua" pitchFamily="18" charset="0"/>
              </a:rPr>
              <a:t>flushedLSN</a:t>
            </a:r>
          </a:p>
        </p:txBody>
      </p:sp>
      <p:grpSp>
        <p:nvGrpSpPr>
          <p:cNvPr id="9228" name="Group 40"/>
          <p:cNvGrpSpPr>
            <a:grpSpLocks/>
          </p:cNvGrpSpPr>
          <p:nvPr/>
        </p:nvGrpSpPr>
        <p:grpSpPr bwMode="auto">
          <a:xfrm>
            <a:off x="7274787" y="469900"/>
            <a:ext cx="1054100" cy="381000"/>
            <a:chOff x="2884" y="288"/>
            <a:chExt cx="664" cy="240"/>
          </a:xfrm>
        </p:grpSpPr>
        <p:sp>
          <p:nvSpPr>
            <p:cNvPr id="9239" name="Rectangle 41"/>
            <p:cNvSpPr>
              <a:spLocks noChangeArrowheads="1"/>
            </p:cNvSpPr>
            <p:nvPr/>
          </p:nvSpPr>
          <p:spPr bwMode="auto">
            <a:xfrm>
              <a:off x="2964" y="288"/>
              <a:ext cx="532" cy="240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0" name="Oval 42"/>
            <p:cNvSpPr>
              <a:spLocks noChangeArrowheads="1"/>
            </p:cNvSpPr>
            <p:nvPr/>
          </p:nvSpPr>
          <p:spPr bwMode="auto">
            <a:xfrm>
              <a:off x="2884" y="292"/>
              <a:ext cx="160" cy="232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1" name="Line 43"/>
            <p:cNvSpPr>
              <a:spLocks noChangeShapeType="1"/>
            </p:cNvSpPr>
            <p:nvPr/>
          </p:nvSpPr>
          <p:spPr bwMode="auto">
            <a:xfrm>
              <a:off x="2968" y="28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2" name="Line 44"/>
            <p:cNvSpPr>
              <a:spLocks noChangeShapeType="1"/>
            </p:cNvSpPr>
            <p:nvPr/>
          </p:nvSpPr>
          <p:spPr bwMode="auto">
            <a:xfrm>
              <a:off x="2968" y="528"/>
              <a:ext cx="524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43" name="Arc 45"/>
            <p:cNvSpPr>
              <a:spLocks/>
            </p:cNvSpPr>
            <p:nvPr/>
          </p:nvSpPr>
          <p:spPr bwMode="auto">
            <a:xfrm>
              <a:off x="3496" y="294"/>
              <a:ext cx="52" cy="232"/>
            </a:xfrm>
            <a:custGeom>
              <a:avLst/>
              <a:gdLst>
                <a:gd name="T0" fmla="*/ 0 w 21600"/>
                <a:gd name="T1" fmla="*/ 0 h 43184"/>
                <a:gd name="T2" fmla="*/ 0 w 21600"/>
                <a:gd name="T3" fmla="*/ 1 h 43184"/>
                <a:gd name="T4" fmla="*/ 0 w 21600"/>
                <a:gd name="T5" fmla="*/ 1 h 4318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43184" fill="none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</a:path>
                <a:path w="21600" h="43184" stroke="0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  <a:lnTo>
                    <a:pt x="0" y="21584"/>
                  </a:lnTo>
                  <a:lnTo>
                    <a:pt x="830" y="-1"/>
                  </a:lnTo>
                  <a:close/>
                </a:path>
              </a:pathLst>
            </a:custGeom>
            <a:solidFill>
              <a:schemeClr val="hlink"/>
            </a:solidFill>
            <a:ln w="12700" cap="rnd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44" name="Oval 46"/>
            <p:cNvSpPr>
              <a:spLocks noChangeArrowheads="1"/>
            </p:cNvSpPr>
            <p:nvPr/>
          </p:nvSpPr>
          <p:spPr bwMode="auto">
            <a:xfrm>
              <a:off x="2912" y="326"/>
              <a:ext cx="104" cy="164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5" name="Oval 47"/>
            <p:cNvSpPr>
              <a:spLocks noChangeArrowheads="1"/>
            </p:cNvSpPr>
            <p:nvPr/>
          </p:nvSpPr>
          <p:spPr bwMode="auto">
            <a:xfrm>
              <a:off x="2940" y="360"/>
              <a:ext cx="48" cy="96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229" name="Rectangle 48"/>
          <p:cNvSpPr>
            <a:spLocks noChangeArrowheads="1"/>
          </p:cNvSpPr>
          <p:nvPr/>
        </p:nvSpPr>
        <p:spPr bwMode="auto">
          <a:xfrm>
            <a:off x="11313387" y="1917700"/>
            <a:ext cx="368300" cy="2654300"/>
          </a:xfrm>
          <a:prstGeom prst="rect">
            <a:avLst/>
          </a:prstGeom>
          <a:solidFill>
            <a:srgbClr val="C0FEF9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30" name="Rectangle 49"/>
          <p:cNvSpPr>
            <a:spLocks noChangeArrowheads="1"/>
          </p:cNvSpPr>
          <p:nvPr/>
        </p:nvSpPr>
        <p:spPr bwMode="auto">
          <a:xfrm>
            <a:off x="11313387" y="4584700"/>
            <a:ext cx="368300" cy="10541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9231" name="Group 50"/>
          <p:cNvGrpSpPr>
            <a:grpSpLocks/>
          </p:cNvGrpSpPr>
          <p:nvPr/>
        </p:nvGrpSpPr>
        <p:grpSpPr bwMode="auto">
          <a:xfrm>
            <a:off x="9000401" y="4876800"/>
            <a:ext cx="1157287" cy="1676400"/>
            <a:chOff x="3923" y="3020"/>
            <a:chExt cx="729" cy="1056"/>
          </a:xfrm>
        </p:grpSpPr>
        <p:sp>
          <p:nvSpPr>
            <p:cNvPr id="9237" name="Rectangle 51"/>
            <p:cNvSpPr>
              <a:spLocks noChangeArrowheads="1"/>
            </p:cNvSpPr>
            <p:nvPr/>
          </p:nvSpPr>
          <p:spPr bwMode="auto">
            <a:xfrm>
              <a:off x="3940" y="3028"/>
              <a:ext cx="712" cy="1048"/>
            </a:xfrm>
            <a:prstGeom prst="rect">
              <a:avLst/>
            </a:prstGeom>
            <a:noFill/>
            <a:ln w="12700">
              <a:solidFill>
                <a:schemeClr val="folHlink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8" name="Rectangle 52"/>
            <p:cNvSpPr>
              <a:spLocks noChangeArrowheads="1"/>
            </p:cNvSpPr>
            <p:nvPr/>
          </p:nvSpPr>
          <p:spPr bwMode="auto">
            <a:xfrm>
              <a:off x="3923" y="3020"/>
              <a:ext cx="66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1600" b="1">
                  <a:solidFill>
                    <a:srgbClr val="CF0E30"/>
                  </a:solidFill>
                  <a:latin typeface="Book Antiqua" pitchFamily="18" charset="0"/>
                </a:rPr>
                <a:t>pageLSN</a:t>
              </a:r>
            </a:p>
          </p:txBody>
        </p:sp>
      </p:grpSp>
      <p:sp>
        <p:nvSpPr>
          <p:cNvPr id="9232" name="Line 53"/>
          <p:cNvSpPr>
            <a:spLocks noChangeShapeType="1"/>
          </p:cNvSpPr>
          <p:nvPr/>
        </p:nvSpPr>
        <p:spPr bwMode="auto">
          <a:xfrm>
            <a:off x="9579837" y="4578350"/>
            <a:ext cx="16256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3" name="Line 54"/>
          <p:cNvSpPr>
            <a:spLocks noChangeShapeType="1"/>
          </p:cNvSpPr>
          <p:nvPr/>
        </p:nvSpPr>
        <p:spPr bwMode="auto">
          <a:xfrm flipV="1">
            <a:off x="10024337" y="4032250"/>
            <a:ext cx="1270000" cy="101600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34" name="Rectangle 55"/>
          <p:cNvSpPr>
            <a:spLocks noChangeArrowheads="1"/>
          </p:cNvSpPr>
          <p:nvPr/>
        </p:nvSpPr>
        <p:spPr bwMode="auto">
          <a:xfrm>
            <a:off x="9502786" y="2187575"/>
            <a:ext cx="1817806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Log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înregistr</a:t>
            </a:r>
            <a:r>
              <a:rPr lang="vi-VN" sz="1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ri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  <a:p>
            <a:pPr algn="ct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salvate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disc</a:t>
            </a:r>
          </a:p>
        </p:txBody>
      </p:sp>
      <p:sp>
        <p:nvSpPr>
          <p:cNvPr id="9235" name="Rectangle 56"/>
          <p:cNvSpPr>
            <a:spLocks noChangeArrowheads="1"/>
          </p:cNvSpPr>
          <p:nvPr/>
        </p:nvSpPr>
        <p:spPr bwMode="auto">
          <a:xfrm>
            <a:off x="10043924" y="5027142"/>
            <a:ext cx="1407438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“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coada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log”</a:t>
            </a:r>
          </a:p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 din RAM</a:t>
            </a:r>
          </a:p>
        </p:txBody>
      </p:sp>
      <p:sp>
        <p:nvSpPr>
          <p:cNvPr id="9236" name="AutoShape 57"/>
          <p:cNvSpPr>
            <a:spLocks noChangeArrowheads="1"/>
          </p:cNvSpPr>
          <p:nvPr/>
        </p:nvSpPr>
        <p:spPr bwMode="auto">
          <a:xfrm>
            <a:off x="8189187" y="5803900"/>
            <a:ext cx="673100" cy="673100"/>
          </a:xfrm>
          <a:prstGeom prst="rightArrow">
            <a:avLst>
              <a:gd name="adj1" fmla="val 50000"/>
              <a:gd name="adj2" fmla="val 50014"/>
            </a:avLst>
          </a:prstGeom>
          <a:solidFill>
            <a:schemeClr val="folHlink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Rectangle 3">
            <a:extLst>
              <a:ext uri="{FF2B5EF4-FFF2-40B4-BE49-F238E27FC236}">
                <a16:creationId xmlns:a16="http://schemas.microsoft.com/office/drawing/2014/main" id="{7A49DC0D-E0C6-4250-89B1-1C0D95365A2E}"/>
              </a:ext>
            </a:extLst>
          </p:cNvPr>
          <p:cNvSpPr txBox="1">
            <a:spLocks noChangeArrowheads="1"/>
          </p:cNvSpPr>
          <p:nvPr/>
        </p:nvSpPr>
        <p:spPr>
          <a:xfrm>
            <a:off x="986563" y="2438400"/>
            <a:ext cx="10367237" cy="5029200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5000"/>
              <a:buFont typeface="Wingdings" pitchFamily="2" charset="2"/>
              <a:buNone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7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Char char="•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Char char="•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/>
              <a:t> </a:t>
            </a:r>
            <a:r>
              <a:rPr lang="en-US" sz="2800" kern="0" dirty="0" err="1"/>
              <a:t>Sistemul</a:t>
            </a:r>
            <a:r>
              <a:rPr lang="en-US" sz="2800" kern="0" dirty="0"/>
              <a:t> </a:t>
            </a:r>
            <a:r>
              <a:rPr lang="en-US" sz="2800" kern="0" dirty="0" err="1"/>
              <a:t>mai</a:t>
            </a:r>
            <a:r>
              <a:rPr lang="en-US" sz="2800" kern="0" dirty="0"/>
              <a:t> </a:t>
            </a:r>
            <a:r>
              <a:rPr lang="en-US" sz="2800" kern="0" dirty="0" err="1"/>
              <a:t>reţine</a:t>
            </a:r>
            <a:r>
              <a:rPr lang="en-US" sz="2800" kern="0" dirty="0"/>
              <a:t> </a:t>
            </a:r>
            <a:r>
              <a:rPr lang="en-US" sz="2800" kern="0" dirty="0" err="1">
                <a:solidFill>
                  <a:schemeClr val="folHlink"/>
                </a:solidFill>
              </a:rPr>
              <a:t>flushedLSN</a:t>
            </a:r>
            <a:r>
              <a:rPr lang="en-US" sz="2800" kern="0" dirty="0"/>
              <a:t>.</a:t>
            </a:r>
          </a:p>
          <a:p>
            <a:pPr marL="749300" lvl="1" indent="-177800" eaLnBrk="1" hangingPunct="1"/>
            <a:r>
              <a:rPr lang="en-US" sz="2400" kern="0" dirty="0"/>
              <a:t> LSN maxim </a:t>
            </a:r>
            <a:r>
              <a:rPr lang="en-US" sz="2400" kern="0" dirty="0" err="1"/>
              <a:t>pân</a:t>
            </a:r>
            <a:r>
              <a:rPr lang="vi-VN" sz="2400" kern="0" dirty="0"/>
              <a:t>ă</a:t>
            </a:r>
            <a:r>
              <a:rPr lang="en-US" sz="2400" kern="0" dirty="0"/>
              <a:t> la care tot </a:t>
            </a:r>
            <a:r>
              <a:rPr lang="en-US" sz="2400" kern="0" dirty="0" err="1"/>
              <a:t>logul</a:t>
            </a:r>
            <a:r>
              <a:rPr lang="en-US" sz="2400" kern="0" dirty="0"/>
              <a:t> e </a:t>
            </a:r>
            <a:r>
              <a:rPr lang="en-US" sz="2400" kern="0" dirty="0" err="1"/>
              <a:t>salvat</a:t>
            </a:r>
            <a:r>
              <a:rPr lang="en-US" sz="2400" kern="0" dirty="0"/>
              <a:t> pe disc.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800" kern="0" dirty="0">
              <a:solidFill>
                <a:schemeClr val="folHlink"/>
              </a:solidFill>
            </a:endParaRP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800" kern="0" dirty="0">
              <a:solidFill>
                <a:schemeClr val="folHlink"/>
              </a:solidFill>
            </a:endParaRP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kern="0" dirty="0">
                <a:solidFill>
                  <a:schemeClr val="folHlink"/>
                </a:solidFill>
              </a:rPr>
              <a:t> </a:t>
            </a:r>
            <a:r>
              <a:rPr lang="en-US" sz="2800" u="sng" kern="0" dirty="0">
                <a:solidFill>
                  <a:schemeClr val="folHlink"/>
                </a:solidFill>
              </a:rPr>
              <a:t>WAL</a:t>
            </a:r>
            <a:r>
              <a:rPr lang="en-US" sz="2800" kern="0" dirty="0">
                <a:solidFill>
                  <a:schemeClr val="folHlink"/>
                </a:solidFill>
              </a:rPr>
              <a:t>:</a:t>
            </a:r>
            <a:endParaRPr lang="en-US" sz="2800" kern="0" dirty="0"/>
          </a:p>
          <a:p>
            <a:pPr marL="749300" lvl="1" indent="-177800" eaLnBrk="1" hangingPunct="1"/>
            <a:r>
              <a:rPr lang="en-US" kern="0" dirty="0">
                <a:solidFill>
                  <a:schemeClr val="folHlink"/>
                </a:solidFill>
              </a:rPr>
              <a:t> </a:t>
            </a:r>
            <a:r>
              <a:rPr lang="en-US" kern="0" dirty="0" err="1">
                <a:solidFill>
                  <a:schemeClr val="folHlink"/>
                </a:solidFill>
              </a:rPr>
              <a:t>pageLSN</a:t>
            </a:r>
            <a:r>
              <a:rPr lang="en-US" kern="0" dirty="0">
                <a:solidFill>
                  <a:schemeClr val="folHlink"/>
                </a:solidFill>
              </a:rPr>
              <a:t> </a:t>
            </a:r>
            <a:r>
              <a:rPr lang="en-US" kern="0" dirty="0">
                <a:solidFill>
                  <a:schemeClr val="folHlink"/>
                </a:solidFill>
                <a:sym typeface="Symbol" pitchFamily="18" charset="2"/>
              </a:rPr>
              <a:t> </a:t>
            </a:r>
            <a:r>
              <a:rPr lang="en-US" kern="0" dirty="0" err="1">
                <a:solidFill>
                  <a:schemeClr val="folHlink"/>
                </a:solidFill>
              </a:rPr>
              <a:t>flushedLSN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403828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0" y="649070"/>
            <a:ext cx="102870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Intr</a:t>
            </a:r>
            <a:r>
              <a:rPr lang="vi-VN" dirty="0"/>
              <a:t>ă</a:t>
            </a:r>
            <a:r>
              <a:rPr lang="en-US" dirty="0" err="1"/>
              <a:t>ri</a:t>
            </a:r>
            <a:r>
              <a:rPr lang="en-US" dirty="0"/>
              <a:t> ale</a:t>
            </a:r>
            <a:r>
              <a:rPr lang="vi-VN" dirty="0"/>
              <a:t> </a:t>
            </a:r>
            <a:r>
              <a:rPr lang="en-US" i="1" dirty="0"/>
              <a:t>log</a:t>
            </a:r>
            <a:r>
              <a:rPr lang="en-US" dirty="0"/>
              <a:t>-</a:t>
            </a:r>
            <a:r>
              <a:rPr lang="en-US" dirty="0" err="1"/>
              <a:t>ului</a:t>
            </a:r>
            <a:endParaRPr lang="en-US" i="1" dirty="0"/>
          </a:p>
        </p:txBody>
      </p:sp>
      <p:sp>
        <p:nvSpPr>
          <p:cNvPr id="1024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255544" y="1905000"/>
            <a:ext cx="4403056" cy="4572000"/>
          </a:xfrm>
        </p:spPr>
        <p:txBody>
          <a:bodyPr/>
          <a:lstStyle/>
          <a:p>
            <a:pPr marL="228600" indent="-228600" eaLnBrk="1" hangingPunct="1"/>
            <a:r>
              <a:rPr lang="en-US" sz="2400" dirty="0" err="1"/>
              <a:t>Tipuri</a:t>
            </a:r>
            <a:r>
              <a:rPr lang="en-US" sz="2400" dirty="0"/>
              <a:t> </a:t>
            </a:r>
            <a:r>
              <a:rPr lang="en-US" sz="2400" dirty="0" err="1"/>
              <a:t>posibile</a:t>
            </a:r>
            <a:r>
              <a:rPr lang="en-US" sz="2400" dirty="0"/>
              <a:t> de </a:t>
            </a:r>
            <a:r>
              <a:rPr lang="en-US" sz="2400" dirty="0" err="1"/>
              <a:t>intr</a:t>
            </a:r>
            <a:r>
              <a:rPr lang="vi-VN" sz="2400" dirty="0"/>
              <a:t>ă</a:t>
            </a:r>
            <a:r>
              <a:rPr lang="en-US" sz="2400" dirty="0" err="1"/>
              <a:t>ri</a:t>
            </a:r>
            <a:r>
              <a:rPr lang="en-US" sz="2400" dirty="0"/>
              <a:t>: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b="1" dirty="0">
                <a:solidFill>
                  <a:schemeClr val="folHlink"/>
                </a:solidFill>
              </a:rPr>
              <a:t>Update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b="1" dirty="0">
                <a:solidFill>
                  <a:schemeClr val="folHlink"/>
                </a:solidFill>
              </a:rPr>
              <a:t>Commit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b="1" dirty="0">
                <a:solidFill>
                  <a:schemeClr val="folHlink"/>
                </a:solidFill>
              </a:rPr>
              <a:t>Abort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b="1" dirty="0">
                <a:solidFill>
                  <a:schemeClr val="folHlink"/>
                </a:solidFill>
              </a:rPr>
              <a:t>Checkpoint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b="1" dirty="0">
                <a:solidFill>
                  <a:schemeClr val="folHlink"/>
                </a:solidFill>
              </a:rPr>
              <a:t>End</a:t>
            </a:r>
            <a:r>
              <a:rPr lang="en-US" sz="2400" b="1" dirty="0">
                <a:solidFill>
                  <a:schemeClr val="accent1"/>
                </a:solidFill>
              </a:rPr>
              <a:t> </a:t>
            </a:r>
            <a:r>
              <a:rPr lang="en-US" sz="2400" dirty="0"/>
              <a:t>(</a:t>
            </a:r>
            <a:r>
              <a:rPr lang="en-US" sz="2400" dirty="0" err="1"/>
              <a:t>semnific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terminarea</a:t>
            </a:r>
            <a:r>
              <a:rPr lang="en-US" sz="2400" dirty="0"/>
              <a:t> </a:t>
            </a:r>
            <a:r>
              <a:rPr lang="en-US" sz="2400" dirty="0" err="1"/>
              <a:t>unui</a:t>
            </a:r>
            <a:r>
              <a:rPr lang="en-US" sz="2400" dirty="0"/>
              <a:t> </a:t>
            </a:r>
            <a:r>
              <a:rPr lang="en-US" sz="2400" i="1" dirty="0"/>
              <a:t>commit</a:t>
            </a:r>
            <a:r>
              <a:rPr lang="en-US" sz="2400" dirty="0"/>
              <a:t> </a:t>
            </a:r>
            <a:r>
              <a:rPr lang="en-US" sz="2400" dirty="0" err="1"/>
              <a:t>sau</a:t>
            </a:r>
            <a:r>
              <a:rPr lang="en-US" sz="2400" dirty="0"/>
              <a:t> </a:t>
            </a:r>
            <a:r>
              <a:rPr lang="en-US" sz="2400" i="1" dirty="0"/>
              <a:t>abort</a:t>
            </a:r>
            <a:r>
              <a:rPr lang="en-US" sz="2400" dirty="0"/>
              <a:t>)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400" dirty="0">
                <a:solidFill>
                  <a:schemeClr val="folHlink"/>
                </a:solidFill>
              </a:rPr>
              <a:t>Compensation Log Records (CLRs) </a:t>
            </a:r>
          </a:p>
          <a:p>
            <a:pPr marL="749300" lvl="1" indent="-177800" algn="ctr" eaLnBrk="1" hangingPunct="1">
              <a:buNone/>
            </a:pPr>
            <a:r>
              <a:rPr lang="en-US" sz="2400" dirty="0"/>
              <a:t>– </a:t>
            </a:r>
            <a:r>
              <a:rPr lang="en-US" sz="2400" dirty="0" err="1"/>
              <a:t>pentru</a:t>
            </a:r>
            <a:r>
              <a:rPr lang="en-US" sz="2400" dirty="0"/>
              <a:t> UNDO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400" dirty="0"/>
          </a:p>
        </p:txBody>
      </p:sp>
      <p:sp>
        <p:nvSpPr>
          <p:cNvPr id="10245" name="Rectangle 5"/>
          <p:cNvSpPr>
            <a:spLocks noChangeArrowheads="1"/>
          </p:cNvSpPr>
          <p:nvPr/>
        </p:nvSpPr>
        <p:spPr bwMode="auto">
          <a:xfrm>
            <a:off x="3759852" y="2152650"/>
            <a:ext cx="1381790" cy="82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LSN</a:t>
            </a:r>
          </a:p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prevLSN</a:t>
            </a:r>
          </a:p>
        </p:txBody>
      </p:sp>
      <p:sp>
        <p:nvSpPr>
          <p:cNvPr id="10246" name="Rectangle 6"/>
          <p:cNvSpPr>
            <a:spLocks noChangeArrowheads="1"/>
          </p:cNvSpPr>
          <p:nvPr/>
        </p:nvSpPr>
        <p:spPr bwMode="auto">
          <a:xfrm>
            <a:off x="3759853" y="2894013"/>
            <a:ext cx="1266181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TransID</a:t>
            </a:r>
          </a:p>
        </p:txBody>
      </p:sp>
      <p:sp>
        <p:nvSpPr>
          <p:cNvPr id="10247" name="Rectangle 7"/>
          <p:cNvSpPr>
            <a:spLocks noChangeArrowheads="1"/>
          </p:cNvSpPr>
          <p:nvPr/>
        </p:nvSpPr>
        <p:spPr bwMode="auto">
          <a:xfrm>
            <a:off x="3759852" y="3275013"/>
            <a:ext cx="764634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type</a:t>
            </a:r>
          </a:p>
        </p:txBody>
      </p:sp>
      <p:sp>
        <p:nvSpPr>
          <p:cNvPr id="10248" name="Rectangle 8"/>
          <p:cNvSpPr>
            <a:spLocks noChangeArrowheads="1"/>
          </p:cNvSpPr>
          <p:nvPr/>
        </p:nvSpPr>
        <p:spPr bwMode="auto">
          <a:xfrm>
            <a:off x="3759853" y="4037013"/>
            <a:ext cx="10227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length</a:t>
            </a:r>
          </a:p>
        </p:txBody>
      </p:sp>
      <p:sp>
        <p:nvSpPr>
          <p:cNvPr id="10249" name="Rectangle 9"/>
          <p:cNvSpPr>
            <a:spLocks noChangeArrowheads="1"/>
          </p:cNvSpPr>
          <p:nvPr/>
        </p:nvSpPr>
        <p:spPr bwMode="auto">
          <a:xfrm>
            <a:off x="3759853" y="3656013"/>
            <a:ext cx="1176605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pageID</a:t>
            </a:r>
          </a:p>
        </p:txBody>
      </p:sp>
      <p:sp>
        <p:nvSpPr>
          <p:cNvPr id="10250" name="Rectangle 10"/>
          <p:cNvSpPr>
            <a:spLocks noChangeArrowheads="1"/>
          </p:cNvSpPr>
          <p:nvPr/>
        </p:nvSpPr>
        <p:spPr bwMode="auto">
          <a:xfrm>
            <a:off x="3759853" y="4419600"/>
            <a:ext cx="928973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offset</a:t>
            </a:r>
          </a:p>
        </p:txBody>
      </p:sp>
      <p:sp>
        <p:nvSpPr>
          <p:cNvPr id="10251" name="Rectangle 11"/>
          <p:cNvSpPr>
            <a:spLocks noChangeArrowheads="1"/>
          </p:cNvSpPr>
          <p:nvPr/>
        </p:nvSpPr>
        <p:spPr bwMode="auto">
          <a:xfrm>
            <a:off x="3759852" y="4800600"/>
            <a:ext cx="1998946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before-image</a:t>
            </a:r>
          </a:p>
        </p:txBody>
      </p:sp>
      <p:sp>
        <p:nvSpPr>
          <p:cNvPr id="10252" name="Rectangle 12"/>
          <p:cNvSpPr>
            <a:spLocks noChangeArrowheads="1"/>
          </p:cNvSpPr>
          <p:nvPr/>
        </p:nvSpPr>
        <p:spPr bwMode="auto">
          <a:xfrm>
            <a:off x="3759852" y="5184775"/>
            <a:ext cx="1740862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Arial" pitchFamily="34" charset="0"/>
              </a:rPr>
              <a:t>after-image</a:t>
            </a:r>
          </a:p>
        </p:txBody>
      </p:sp>
      <p:sp>
        <p:nvSpPr>
          <p:cNvPr id="10253" name="Rectangle 13"/>
          <p:cNvSpPr>
            <a:spLocks noChangeArrowheads="1"/>
          </p:cNvSpPr>
          <p:nvPr/>
        </p:nvSpPr>
        <p:spPr bwMode="auto">
          <a:xfrm>
            <a:off x="2312053" y="1676401"/>
            <a:ext cx="3707747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800" b="1" dirty="0" err="1">
                <a:solidFill>
                  <a:schemeClr val="tx2"/>
                </a:solidFill>
                <a:latin typeface="Book Antiqua" pitchFamily="18" charset="0"/>
              </a:rPr>
              <a:t>Câmpurile</a:t>
            </a:r>
            <a:r>
              <a:rPr lang="en-US" sz="2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latin typeface="Book Antiqua" pitchFamily="18" charset="0"/>
              </a:rPr>
              <a:t>intr</a:t>
            </a:r>
            <a:r>
              <a:rPr lang="vi-VN" sz="2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b="1" dirty="0" err="1">
                <a:solidFill>
                  <a:schemeClr val="tx2"/>
                </a:solidFill>
                <a:latin typeface="Book Antiqua" pitchFamily="18" charset="0"/>
              </a:rPr>
              <a:t>rilor</a:t>
            </a:r>
            <a:r>
              <a:rPr lang="en-US" sz="2800" b="1" dirty="0">
                <a:solidFill>
                  <a:schemeClr val="tx2"/>
                </a:solidFill>
                <a:latin typeface="Book Antiqua" pitchFamily="18" charset="0"/>
              </a:rPr>
              <a:t> :</a:t>
            </a:r>
          </a:p>
        </p:txBody>
      </p:sp>
      <p:sp>
        <p:nvSpPr>
          <p:cNvPr id="10254" name="Line 14"/>
          <p:cNvSpPr>
            <a:spLocks noChangeShapeType="1"/>
          </p:cNvSpPr>
          <p:nvPr/>
        </p:nvSpPr>
        <p:spPr bwMode="auto">
          <a:xfrm>
            <a:off x="3553477" y="4060825"/>
            <a:ext cx="0" cy="5207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55" name="Line 15"/>
          <p:cNvSpPr>
            <a:spLocks noChangeShapeType="1"/>
          </p:cNvSpPr>
          <p:nvPr/>
        </p:nvSpPr>
        <p:spPr bwMode="auto">
          <a:xfrm>
            <a:off x="3553477" y="4746625"/>
            <a:ext cx="0" cy="5207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56" name="Line 16"/>
          <p:cNvSpPr>
            <a:spLocks noChangeShapeType="1"/>
          </p:cNvSpPr>
          <p:nvPr/>
        </p:nvSpPr>
        <p:spPr bwMode="auto">
          <a:xfrm flipH="1" flipV="1">
            <a:off x="3470927" y="4657725"/>
            <a:ext cx="88900" cy="889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57" name="Line 17"/>
          <p:cNvSpPr>
            <a:spLocks noChangeShapeType="1"/>
          </p:cNvSpPr>
          <p:nvPr/>
        </p:nvSpPr>
        <p:spPr bwMode="auto">
          <a:xfrm flipV="1">
            <a:off x="3483627" y="4581525"/>
            <a:ext cx="63500" cy="889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58" name="Line 18"/>
          <p:cNvSpPr>
            <a:spLocks noChangeShapeType="1"/>
          </p:cNvSpPr>
          <p:nvPr/>
        </p:nvSpPr>
        <p:spPr bwMode="auto">
          <a:xfrm flipV="1">
            <a:off x="3559827" y="3819525"/>
            <a:ext cx="215900" cy="2413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59" name="Line 19"/>
          <p:cNvSpPr>
            <a:spLocks noChangeShapeType="1"/>
          </p:cNvSpPr>
          <p:nvPr/>
        </p:nvSpPr>
        <p:spPr bwMode="auto">
          <a:xfrm flipH="1" flipV="1">
            <a:off x="3547127" y="5267325"/>
            <a:ext cx="241300" cy="2413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60" name="Rectangle 20"/>
          <p:cNvSpPr>
            <a:spLocks noChangeArrowheads="1"/>
          </p:cNvSpPr>
          <p:nvPr/>
        </p:nvSpPr>
        <p:spPr bwMode="auto">
          <a:xfrm>
            <a:off x="1929464" y="4147904"/>
            <a:ext cx="1654300" cy="1567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dirty="0" err="1">
                <a:solidFill>
                  <a:srgbClr val="0000FF"/>
                </a:solidFill>
                <a:latin typeface="Book Antiqua" pitchFamily="18" charset="0"/>
              </a:rPr>
              <a:t>Doar</a:t>
            </a:r>
            <a:r>
              <a:rPr lang="en-US" dirty="0">
                <a:solidFill>
                  <a:srgbClr val="0000FF"/>
                </a:solidFill>
                <a:latin typeface="Book Antiqua" pitchFamily="18" charset="0"/>
              </a:rPr>
              <a:t> </a:t>
            </a:r>
          </a:p>
          <a:p>
            <a:pPr algn="ctr" eaLnBrk="0" hangingPunct="0"/>
            <a:r>
              <a:rPr lang="en-US" dirty="0" err="1">
                <a:solidFill>
                  <a:srgbClr val="0000FF"/>
                </a:solidFill>
                <a:latin typeface="Book Antiqua" pitchFamily="18" charset="0"/>
              </a:rPr>
              <a:t>pentru</a:t>
            </a:r>
            <a:endParaRPr lang="en-US" dirty="0">
              <a:solidFill>
                <a:srgbClr val="0000FF"/>
              </a:solidFill>
              <a:latin typeface="Book Antiqua" pitchFamily="18" charset="0"/>
            </a:endParaRPr>
          </a:p>
          <a:p>
            <a:pPr algn="ctr" eaLnBrk="0" hangingPunct="0"/>
            <a:r>
              <a:rPr lang="en-US" b="1" dirty="0" err="1">
                <a:solidFill>
                  <a:schemeClr val="folHlink"/>
                </a:solidFill>
                <a:latin typeface="Book Antiqua" pitchFamily="18" charset="0"/>
              </a:rPr>
              <a:t>modific</a:t>
            </a:r>
            <a:r>
              <a:rPr lang="vi-VN" b="1" dirty="0">
                <a:solidFill>
                  <a:schemeClr val="folHlink"/>
                </a:solidFill>
                <a:latin typeface="Book Antiqua" pitchFamily="18" charset="0"/>
              </a:rPr>
              <a:t>ă</a:t>
            </a:r>
            <a:r>
              <a:rPr lang="en-US" b="1" dirty="0" err="1">
                <a:solidFill>
                  <a:schemeClr val="folHlink"/>
                </a:solidFill>
                <a:latin typeface="Book Antiqua" pitchFamily="18" charset="0"/>
              </a:rPr>
              <a:t>ri</a:t>
            </a:r>
            <a:endParaRPr lang="en-US" dirty="0">
              <a:solidFill>
                <a:schemeClr val="folHlink"/>
              </a:solidFill>
              <a:latin typeface="Book Antiqua" pitchFamily="18" charset="0"/>
            </a:endParaRPr>
          </a:p>
          <a:p>
            <a:pPr algn="ctr" eaLnBrk="0" hangingPunct="0"/>
            <a:endParaRPr lang="en-US" dirty="0">
              <a:solidFill>
                <a:srgbClr val="0000FF"/>
              </a:solidFill>
              <a:latin typeface="Book Antiqua" pitchFamily="18" charset="0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609600" y="649070"/>
            <a:ext cx="100584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i="1" dirty="0"/>
              <a:t>Compensation Log Record</a:t>
            </a:r>
            <a:r>
              <a:rPr lang="en-US" dirty="0"/>
              <a:t> (CLR)</a:t>
            </a:r>
          </a:p>
        </p:txBody>
      </p:sp>
      <p:sp>
        <p:nvSpPr>
          <p:cNvPr id="1126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143000" y="1752600"/>
            <a:ext cx="10439400" cy="48006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Utilizat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faza</a:t>
            </a:r>
            <a:r>
              <a:rPr lang="en-US" sz="2800" dirty="0"/>
              <a:t> de </a:t>
            </a:r>
            <a:r>
              <a:rPr lang="en-US" sz="2800" dirty="0" err="1"/>
              <a:t>recuperare</a:t>
            </a:r>
            <a:r>
              <a:rPr lang="en-US" sz="2800" dirty="0"/>
              <a:t> a </a:t>
            </a:r>
            <a:r>
              <a:rPr lang="en-US" sz="2800" dirty="0" err="1"/>
              <a:t>datelor</a:t>
            </a:r>
            <a:endParaRPr lang="en-US" sz="28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Este ad</a:t>
            </a:r>
            <a:r>
              <a:rPr lang="vi-VN" sz="2800" dirty="0"/>
              <a:t>ă</a:t>
            </a:r>
            <a:r>
              <a:rPr lang="en-US" sz="2800" dirty="0" err="1"/>
              <a:t>ugat</a:t>
            </a:r>
            <a:r>
              <a:rPr lang="en-US" sz="2800" dirty="0"/>
              <a:t> </a:t>
            </a:r>
            <a:r>
              <a:rPr lang="en-US" sz="2800" dirty="0" err="1"/>
              <a:t>chiar</a:t>
            </a:r>
            <a:r>
              <a:rPr lang="en-US" sz="2800" dirty="0"/>
              <a:t> </a:t>
            </a:r>
            <a:r>
              <a:rPr lang="en-US" sz="2800" dirty="0" err="1"/>
              <a:t>înainte</a:t>
            </a:r>
            <a:r>
              <a:rPr lang="en-US" sz="2800" dirty="0"/>
              <a:t> de </a:t>
            </a:r>
            <a:r>
              <a:rPr lang="en-US" sz="2800" dirty="0" err="1"/>
              <a:t>anularea</a:t>
            </a:r>
            <a:r>
              <a:rPr lang="en-US" sz="2800" dirty="0"/>
              <a:t> </a:t>
            </a:r>
            <a:r>
              <a:rPr lang="en-US" sz="2800" dirty="0" err="1"/>
              <a:t>unei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 err="1"/>
              <a:t>ri</a:t>
            </a:r>
            <a:r>
              <a:rPr lang="en-US" sz="2800" dirty="0"/>
              <a:t> </a:t>
            </a:r>
            <a:r>
              <a:rPr lang="en-US" sz="2800" dirty="0" err="1"/>
              <a:t>marcate</a:t>
            </a:r>
            <a:r>
              <a:rPr lang="en-US" sz="2800" dirty="0"/>
              <a:t> </a:t>
            </a:r>
            <a:r>
              <a:rPr lang="en-US" sz="2800" dirty="0" err="1"/>
              <a:t>printr</a:t>
            </a:r>
            <a:r>
              <a:rPr lang="en-US" sz="2800" dirty="0"/>
              <a:t>-o </a:t>
            </a:r>
            <a:r>
              <a:rPr lang="en-US" sz="2800" dirty="0" err="1"/>
              <a:t>intrare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log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Conţine</a:t>
            </a:r>
            <a:r>
              <a:rPr lang="en-US" sz="2800" dirty="0"/>
              <a:t> un </a:t>
            </a:r>
            <a:r>
              <a:rPr lang="en-US" sz="2800" dirty="0" err="1"/>
              <a:t>câmp</a:t>
            </a:r>
            <a:r>
              <a:rPr lang="en-US" sz="2800" dirty="0"/>
              <a:t> </a:t>
            </a:r>
            <a:r>
              <a:rPr lang="en-US" sz="2800" dirty="0" err="1"/>
              <a:t>numit</a:t>
            </a:r>
            <a:r>
              <a:rPr lang="en-US" sz="2800" dirty="0"/>
              <a:t>  </a:t>
            </a:r>
            <a:r>
              <a:rPr lang="en-US" sz="2800" dirty="0" err="1">
                <a:solidFill>
                  <a:schemeClr val="folHlink"/>
                </a:solidFill>
              </a:rPr>
              <a:t>undoNextLSN</a:t>
            </a:r>
            <a:endParaRPr lang="en-US" sz="2800" dirty="0">
              <a:solidFill>
                <a:schemeClr val="folHlink"/>
              </a:solidFill>
            </a:endParaRPr>
          </a:p>
          <a:p>
            <a:pPr marL="749300" lvl="1" indent="-177800" eaLnBrk="1" hangingPunct="1"/>
            <a:r>
              <a:rPr lang="en-US" sz="2400" dirty="0"/>
              <a:t> LSN-</a:t>
            </a:r>
            <a:r>
              <a:rPr lang="en-US" sz="2400" dirty="0" err="1"/>
              <a:t>ul</a:t>
            </a:r>
            <a:r>
              <a:rPr lang="en-US" sz="2400" dirty="0"/>
              <a:t> </a:t>
            </a:r>
            <a:r>
              <a:rPr lang="en-US" sz="2400" dirty="0" err="1"/>
              <a:t>urm</a:t>
            </a:r>
            <a:r>
              <a:rPr lang="vi-VN" sz="2400" dirty="0"/>
              <a:t>ă</a:t>
            </a:r>
            <a:r>
              <a:rPr lang="en-US" sz="2400" dirty="0" err="1"/>
              <a:t>toarei</a:t>
            </a:r>
            <a:r>
              <a:rPr lang="en-US" sz="2400" dirty="0"/>
              <a:t> </a:t>
            </a:r>
            <a:r>
              <a:rPr lang="en-US" sz="2400" dirty="0" err="1"/>
              <a:t>intr</a:t>
            </a:r>
            <a:r>
              <a:rPr lang="vi-VN" sz="2400" dirty="0"/>
              <a:t>ă</a:t>
            </a:r>
            <a:r>
              <a:rPr lang="en-US" sz="2400" dirty="0" err="1"/>
              <a:t>ri</a:t>
            </a:r>
            <a:r>
              <a:rPr lang="vi-VN" sz="2400" dirty="0"/>
              <a:t> </a:t>
            </a:r>
            <a:r>
              <a:rPr lang="en-US" sz="2400" dirty="0"/>
              <a:t>de tip </a:t>
            </a:r>
            <a:r>
              <a:rPr lang="en-US" sz="2400" i="1" dirty="0"/>
              <a:t>update </a:t>
            </a:r>
            <a:r>
              <a:rPr lang="en-US" sz="2400" dirty="0" err="1"/>
              <a:t>ce</a:t>
            </a:r>
            <a:r>
              <a:rPr lang="en-US" sz="2400" dirty="0"/>
              <a:t> </a:t>
            </a:r>
            <a:r>
              <a:rPr lang="en-US" sz="2400" dirty="0" err="1"/>
              <a:t>trebuie</a:t>
            </a:r>
            <a:r>
              <a:rPr lang="en-US" sz="2400" dirty="0"/>
              <a:t> </a:t>
            </a:r>
            <a:r>
              <a:rPr lang="en-US" sz="2400" dirty="0" err="1"/>
              <a:t>anulat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pentru</a:t>
            </a:r>
            <a:r>
              <a:rPr lang="en-US" sz="2400" dirty="0"/>
              <a:t> o </a:t>
            </a:r>
            <a:r>
              <a:rPr lang="en-US" sz="2400" dirty="0" err="1"/>
              <a:t>anumit</a:t>
            </a:r>
            <a:r>
              <a:rPr lang="vi-VN" sz="2400" dirty="0"/>
              <a:t>ă </a:t>
            </a:r>
            <a:r>
              <a:rPr lang="en-US" sz="2400" dirty="0" err="1"/>
              <a:t>tranzacţie</a:t>
            </a:r>
            <a:endParaRPr lang="en-US" sz="2400" dirty="0"/>
          </a:p>
          <a:p>
            <a:pPr marL="749300" lvl="1" indent="-177800" eaLnBrk="1" hangingPunct="1"/>
            <a:r>
              <a:rPr lang="en-US" sz="2400" dirty="0"/>
              <a:t> Se </a:t>
            </a:r>
            <a:r>
              <a:rPr lang="en-US" sz="2400" dirty="0" err="1"/>
              <a:t>iniţializeaz</a:t>
            </a:r>
            <a:r>
              <a:rPr lang="vi-VN" sz="2400" dirty="0"/>
              <a:t>ă</a:t>
            </a:r>
            <a:r>
              <a:rPr lang="en-US" sz="2400" dirty="0"/>
              <a:t> cu </a:t>
            </a:r>
            <a:r>
              <a:rPr lang="en-US" sz="2400" i="1" dirty="0" err="1"/>
              <a:t>prevLSN</a:t>
            </a:r>
            <a:r>
              <a:rPr lang="en-US" sz="2400" dirty="0"/>
              <a:t> al </a:t>
            </a:r>
            <a:r>
              <a:rPr lang="en-US" sz="2400" dirty="0" err="1"/>
              <a:t>intr</a:t>
            </a:r>
            <a:r>
              <a:rPr lang="vi-VN" sz="2400" dirty="0"/>
              <a:t>ă</a:t>
            </a:r>
            <a:r>
              <a:rPr lang="en-US" sz="2400" dirty="0" err="1"/>
              <a:t>rii</a:t>
            </a:r>
            <a:r>
              <a:rPr lang="en-US" sz="2400" dirty="0"/>
              <a:t> </a:t>
            </a:r>
            <a:r>
              <a:rPr lang="en-US" sz="2400" dirty="0" err="1"/>
              <a:t>curente</a:t>
            </a:r>
            <a:endParaRPr lang="en-US" sz="24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Indic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ce</a:t>
            </a:r>
            <a:r>
              <a:rPr lang="en-US" sz="2800" dirty="0"/>
              <a:t> </a:t>
            </a:r>
            <a:r>
              <a:rPr lang="en-US" sz="2800" dirty="0" err="1"/>
              <a:t>acţiuni</a:t>
            </a:r>
            <a:r>
              <a:rPr lang="en-US" sz="2800" dirty="0"/>
              <a:t> au </a:t>
            </a:r>
            <a:r>
              <a:rPr lang="en-US" sz="2800" dirty="0" err="1"/>
              <a:t>fost</a:t>
            </a:r>
            <a:r>
              <a:rPr lang="en-US" sz="2800" dirty="0"/>
              <a:t> </a:t>
            </a:r>
            <a:r>
              <a:rPr lang="en-US" sz="2800" dirty="0" err="1"/>
              <a:t>deja</a:t>
            </a:r>
            <a:r>
              <a:rPr lang="en-US" sz="2800" dirty="0"/>
              <a:t> </a:t>
            </a:r>
            <a:r>
              <a:rPr lang="en-US" sz="2800" dirty="0" err="1"/>
              <a:t>anulate</a:t>
            </a:r>
            <a:endParaRPr lang="en-US" sz="28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Previne</a:t>
            </a:r>
            <a:r>
              <a:rPr lang="en-US" sz="2800" dirty="0"/>
              <a:t> </a:t>
            </a:r>
            <a:r>
              <a:rPr lang="en-US" sz="2800" dirty="0" err="1"/>
              <a:t>anularea</a:t>
            </a:r>
            <a:r>
              <a:rPr lang="en-US" sz="2800" dirty="0"/>
              <a:t> de </a:t>
            </a:r>
            <a:r>
              <a:rPr lang="en-US" sz="2800" dirty="0" err="1"/>
              <a:t>mai</a:t>
            </a:r>
            <a:r>
              <a:rPr lang="en-US" sz="2800" dirty="0"/>
              <a:t> </a:t>
            </a:r>
            <a:r>
              <a:rPr lang="en-US" sz="2800" dirty="0" err="1"/>
              <a:t>multe</a:t>
            </a:r>
            <a:r>
              <a:rPr lang="en-US" sz="2800" dirty="0"/>
              <a:t> </a:t>
            </a:r>
            <a:r>
              <a:rPr lang="en-US" sz="2800" dirty="0" err="1"/>
              <a:t>ori</a:t>
            </a:r>
            <a:r>
              <a:rPr lang="en-US" sz="2800" dirty="0"/>
              <a:t> a </a:t>
            </a:r>
            <a:r>
              <a:rPr lang="en-US" sz="2800" dirty="0" err="1"/>
              <a:t>aceleiaşi</a:t>
            </a:r>
            <a:r>
              <a:rPr lang="en-US" sz="2800" dirty="0"/>
              <a:t> </a:t>
            </a:r>
            <a:r>
              <a:rPr lang="en-US" sz="2800" dirty="0" err="1"/>
              <a:t>acţiuni</a:t>
            </a:r>
            <a:r>
              <a:rPr lang="en-US" sz="2800" dirty="0"/>
              <a:t> 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457200" y="649070"/>
            <a:ext cx="102108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construcţii</a:t>
            </a:r>
            <a:r>
              <a:rPr lang="en-US" dirty="0"/>
              <a:t> </a:t>
            </a:r>
            <a:r>
              <a:rPr lang="en-US" dirty="0" err="1"/>
              <a:t>utilizate</a:t>
            </a:r>
            <a:r>
              <a:rPr lang="en-US" dirty="0"/>
              <a:t> de RM</a:t>
            </a:r>
          </a:p>
        </p:txBody>
      </p:sp>
      <p:sp>
        <p:nvSpPr>
          <p:cNvPr id="1229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90600" y="1789330"/>
            <a:ext cx="10896600" cy="44196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>
                <a:solidFill>
                  <a:schemeClr val="accent2"/>
                </a:solidFill>
              </a:rPr>
              <a:t> </a:t>
            </a:r>
            <a:r>
              <a:rPr lang="en-US" sz="2800" dirty="0" err="1">
                <a:solidFill>
                  <a:schemeClr val="folHlink"/>
                </a:solidFill>
              </a:rPr>
              <a:t>Tabela</a:t>
            </a:r>
            <a:r>
              <a:rPr lang="en-US" sz="2800" dirty="0">
                <a:solidFill>
                  <a:schemeClr val="folHlink"/>
                </a:solidFill>
              </a:rPr>
              <a:t> de </a:t>
            </a:r>
            <a:r>
              <a:rPr lang="en-US" sz="2800" dirty="0" err="1">
                <a:solidFill>
                  <a:schemeClr val="folHlink"/>
                </a:solidFill>
              </a:rPr>
              <a:t>tranzacţii</a:t>
            </a:r>
            <a:r>
              <a:rPr lang="en-US" sz="2800" dirty="0">
                <a:solidFill>
                  <a:schemeClr val="folHlink"/>
                </a:solidFill>
              </a:rPr>
              <a:t>:</a:t>
            </a:r>
          </a:p>
          <a:p>
            <a:pPr marL="749300" lvl="1" indent="-177800" eaLnBrk="1" hangingPunct="1"/>
            <a:r>
              <a:rPr lang="en-US" sz="2600" dirty="0"/>
              <a:t> O </a:t>
            </a:r>
            <a:r>
              <a:rPr lang="en-US" sz="2600" dirty="0" err="1"/>
              <a:t>înregistrare</a:t>
            </a:r>
            <a:r>
              <a:rPr lang="en-US" sz="2600" dirty="0"/>
              <a:t> </a:t>
            </a:r>
            <a:r>
              <a:rPr lang="en-US" sz="2600" dirty="0" err="1"/>
              <a:t>pentru</a:t>
            </a:r>
            <a:r>
              <a:rPr lang="en-US" sz="2600" dirty="0"/>
              <a:t> </a:t>
            </a:r>
            <a:r>
              <a:rPr lang="en-US" sz="2600" dirty="0" err="1"/>
              <a:t>fiecare</a:t>
            </a:r>
            <a:r>
              <a:rPr lang="en-US" sz="2600" dirty="0"/>
              <a:t> </a:t>
            </a:r>
            <a:r>
              <a:rPr lang="en-US" sz="2600" dirty="0" err="1"/>
              <a:t>tranzacţie</a:t>
            </a:r>
            <a:r>
              <a:rPr lang="en-US" sz="2600" dirty="0"/>
              <a:t> </a:t>
            </a:r>
            <a:r>
              <a:rPr lang="en-US" sz="2600" dirty="0" err="1"/>
              <a:t>activ</a:t>
            </a:r>
            <a:r>
              <a:rPr lang="vi-VN" sz="2600" dirty="0"/>
              <a:t>ă</a:t>
            </a:r>
            <a:r>
              <a:rPr lang="en-US" sz="2600" dirty="0"/>
              <a:t>.</a:t>
            </a:r>
          </a:p>
          <a:p>
            <a:pPr marL="749300" lvl="1" indent="-177800" eaLnBrk="1" hangingPunct="1"/>
            <a:r>
              <a:rPr lang="en-US" sz="2600" dirty="0"/>
              <a:t> </a:t>
            </a:r>
            <a:r>
              <a:rPr lang="en-US" sz="2600" dirty="0" err="1"/>
              <a:t>Conţine</a:t>
            </a:r>
            <a:r>
              <a:rPr lang="en-US" sz="2600" dirty="0"/>
              <a:t> </a:t>
            </a:r>
            <a:r>
              <a:rPr lang="en-US" sz="2600" dirty="0">
                <a:solidFill>
                  <a:schemeClr val="folHlink"/>
                </a:solidFill>
              </a:rPr>
              <a:t>XID </a:t>
            </a:r>
            <a:r>
              <a:rPr lang="en-US" sz="2600" dirty="0">
                <a:solidFill>
                  <a:srgbClr val="002060"/>
                </a:solidFill>
              </a:rPr>
              <a:t>(id </a:t>
            </a:r>
            <a:r>
              <a:rPr lang="en-US" sz="2600" dirty="0" err="1">
                <a:solidFill>
                  <a:srgbClr val="002060"/>
                </a:solidFill>
              </a:rPr>
              <a:t>tranzacţie</a:t>
            </a:r>
            <a:r>
              <a:rPr lang="en-US" sz="2600" dirty="0">
                <a:solidFill>
                  <a:srgbClr val="002060"/>
                </a:solidFill>
              </a:rPr>
              <a:t>)</a:t>
            </a:r>
            <a:r>
              <a:rPr lang="en-US" sz="2600" dirty="0">
                <a:solidFill>
                  <a:schemeClr val="folHlink"/>
                </a:solidFill>
              </a:rPr>
              <a:t>, stare </a:t>
            </a:r>
            <a:r>
              <a:rPr lang="en-US" sz="2600" dirty="0"/>
              <a:t>(running / committed / aborted ) </a:t>
            </a:r>
            <a:r>
              <a:rPr lang="en-US" sz="2600" dirty="0" err="1"/>
              <a:t>şi</a:t>
            </a:r>
            <a:r>
              <a:rPr lang="en-US" sz="2600" dirty="0"/>
              <a:t>  </a:t>
            </a:r>
            <a:r>
              <a:rPr lang="en-US" sz="2600" dirty="0" err="1">
                <a:solidFill>
                  <a:schemeClr val="folHlink"/>
                </a:solidFill>
              </a:rPr>
              <a:t>lastLSN</a:t>
            </a:r>
            <a:r>
              <a:rPr lang="en-US" sz="2600" dirty="0">
                <a:solidFill>
                  <a:schemeClr val="accent2"/>
                </a:solidFill>
              </a:rPr>
              <a:t>.</a:t>
            </a:r>
          </a:p>
          <a:p>
            <a:pPr marL="749300" lvl="1" indent="-177800" eaLnBrk="1" hangingPunct="1">
              <a:buNone/>
            </a:pPr>
            <a:endParaRPr lang="en-US" sz="2600" dirty="0">
              <a:solidFill>
                <a:schemeClr val="accent2"/>
              </a:solidFill>
            </a:endParaRP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>
                <a:solidFill>
                  <a:schemeClr val="folHlink"/>
                </a:solidFill>
              </a:rPr>
              <a:t> </a:t>
            </a:r>
            <a:r>
              <a:rPr lang="en-US" sz="2800" dirty="0" err="1">
                <a:solidFill>
                  <a:schemeClr val="folHlink"/>
                </a:solidFill>
              </a:rPr>
              <a:t>Tabela</a:t>
            </a:r>
            <a:r>
              <a:rPr lang="en-US" sz="2800" dirty="0">
                <a:solidFill>
                  <a:schemeClr val="folHlink"/>
                </a:solidFill>
              </a:rPr>
              <a:t> </a:t>
            </a:r>
            <a:r>
              <a:rPr lang="en-US" sz="2800" dirty="0" err="1">
                <a:solidFill>
                  <a:schemeClr val="folHlink"/>
                </a:solidFill>
              </a:rPr>
              <a:t>paginilor</a:t>
            </a:r>
            <a:r>
              <a:rPr lang="en-US" sz="2800" dirty="0">
                <a:solidFill>
                  <a:schemeClr val="folHlink"/>
                </a:solidFill>
              </a:rPr>
              <a:t> cu </a:t>
            </a:r>
            <a:r>
              <a:rPr lang="en-US" sz="2800" dirty="0" err="1">
                <a:solidFill>
                  <a:schemeClr val="folHlink"/>
                </a:solidFill>
              </a:rPr>
              <a:t>modific</a:t>
            </a:r>
            <a:r>
              <a:rPr lang="vi-VN" sz="2800" dirty="0">
                <a:solidFill>
                  <a:schemeClr val="folHlink"/>
                </a:solidFill>
              </a:rPr>
              <a:t>ă</a:t>
            </a:r>
            <a:r>
              <a:rPr lang="en-US" sz="2800" dirty="0" err="1">
                <a:solidFill>
                  <a:schemeClr val="folHlink"/>
                </a:solidFill>
              </a:rPr>
              <a:t>ri</a:t>
            </a:r>
            <a:r>
              <a:rPr lang="vi-VN" sz="2800" dirty="0">
                <a:solidFill>
                  <a:schemeClr val="folHlink"/>
                </a:solidFill>
              </a:rPr>
              <a:t> </a:t>
            </a:r>
            <a:r>
              <a:rPr lang="en-US" sz="2800" dirty="0">
                <a:solidFill>
                  <a:schemeClr val="folHlink"/>
                </a:solidFill>
              </a:rPr>
              <a:t>(</a:t>
            </a:r>
            <a:r>
              <a:rPr lang="en-US" sz="2800" i="1" dirty="0">
                <a:solidFill>
                  <a:schemeClr val="folHlink"/>
                </a:solidFill>
              </a:rPr>
              <a:t>Dirty Page Table</a:t>
            </a:r>
            <a:r>
              <a:rPr lang="en-US" sz="2800" dirty="0">
                <a:solidFill>
                  <a:schemeClr val="folHlink"/>
                </a:solidFill>
              </a:rPr>
              <a:t>):</a:t>
            </a:r>
          </a:p>
          <a:p>
            <a:pPr marL="749300" lvl="1" indent="-177800" eaLnBrk="1" hangingPunct="1"/>
            <a:r>
              <a:rPr lang="en-US" sz="2600" dirty="0"/>
              <a:t> O </a:t>
            </a:r>
            <a:r>
              <a:rPr lang="en-US" sz="2600" dirty="0" err="1"/>
              <a:t>înregistrare</a:t>
            </a:r>
            <a:r>
              <a:rPr lang="en-US" sz="2600" dirty="0"/>
              <a:t> </a:t>
            </a:r>
            <a:r>
              <a:rPr lang="en-US" sz="2600" dirty="0" err="1"/>
              <a:t>pentru</a:t>
            </a:r>
            <a:r>
              <a:rPr lang="en-US" sz="2600" dirty="0"/>
              <a:t> </a:t>
            </a:r>
            <a:r>
              <a:rPr lang="en-US" sz="2600" dirty="0" err="1"/>
              <a:t>fiecare</a:t>
            </a:r>
            <a:r>
              <a:rPr lang="en-US" sz="2600" dirty="0"/>
              <a:t> </a:t>
            </a:r>
            <a:r>
              <a:rPr lang="en-US" sz="2600" dirty="0" err="1"/>
              <a:t>pagin</a:t>
            </a:r>
            <a:r>
              <a:rPr lang="vi-VN" sz="2600" dirty="0"/>
              <a:t>ă</a:t>
            </a:r>
            <a:r>
              <a:rPr lang="en-US" sz="2600" dirty="0"/>
              <a:t> cu </a:t>
            </a:r>
            <a:r>
              <a:rPr lang="en-US" sz="2600" dirty="0" err="1"/>
              <a:t>modific</a:t>
            </a:r>
            <a:r>
              <a:rPr lang="vi-VN" sz="2600" dirty="0"/>
              <a:t>ă</a:t>
            </a:r>
            <a:r>
              <a:rPr lang="en-US" sz="2600" dirty="0" err="1"/>
              <a:t>ri</a:t>
            </a:r>
            <a:r>
              <a:rPr lang="en-US" sz="2600" dirty="0"/>
              <a:t> din </a:t>
            </a:r>
            <a:r>
              <a:rPr lang="en-US" sz="2600" i="1" dirty="0"/>
              <a:t>buffer</a:t>
            </a:r>
            <a:r>
              <a:rPr lang="en-US" sz="2600" dirty="0"/>
              <a:t>.</a:t>
            </a:r>
          </a:p>
          <a:p>
            <a:pPr marL="749300" lvl="1" indent="-177800" eaLnBrk="1" hangingPunct="1"/>
            <a:r>
              <a:rPr lang="en-US" sz="2600" dirty="0"/>
              <a:t> </a:t>
            </a:r>
            <a:r>
              <a:rPr lang="en-US" sz="2600" dirty="0" err="1"/>
              <a:t>Conţine</a:t>
            </a:r>
            <a:r>
              <a:rPr lang="en-US" sz="2600" dirty="0"/>
              <a:t>  </a:t>
            </a:r>
            <a:r>
              <a:rPr lang="en-US" sz="2600" dirty="0" err="1">
                <a:solidFill>
                  <a:schemeClr val="folHlink"/>
                </a:solidFill>
              </a:rPr>
              <a:t>recLSN</a:t>
            </a:r>
            <a:r>
              <a:rPr lang="en-US" sz="2600" dirty="0"/>
              <a:t> – LSN al </a:t>
            </a:r>
            <a:r>
              <a:rPr lang="en-US" sz="2600" b="1" i="1" u="sng" dirty="0" err="1"/>
              <a:t>primei</a:t>
            </a:r>
            <a:r>
              <a:rPr lang="en-US" sz="2600" dirty="0"/>
              <a:t> </a:t>
            </a:r>
            <a:r>
              <a:rPr lang="en-US" sz="2600" dirty="0" err="1"/>
              <a:t>intr</a:t>
            </a:r>
            <a:r>
              <a:rPr lang="vi-VN" sz="2600" dirty="0"/>
              <a:t>ă</a:t>
            </a:r>
            <a:r>
              <a:rPr lang="en-US" sz="2600" dirty="0" err="1"/>
              <a:t>ri</a:t>
            </a:r>
            <a:r>
              <a:rPr lang="en-US" sz="2600" dirty="0"/>
              <a:t> din log care a </a:t>
            </a:r>
            <a:r>
              <a:rPr lang="en-US" sz="2600" dirty="0" err="1"/>
              <a:t>adus</a:t>
            </a:r>
            <a:r>
              <a:rPr lang="en-US" sz="2600" dirty="0"/>
              <a:t> o </a:t>
            </a:r>
            <a:r>
              <a:rPr lang="en-US" sz="2600" dirty="0" err="1"/>
              <a:t>modificare</a:t>
            </a:r>
            <a:r>
              <a:rPr lang="en-US" sz="2600" dirty="0"/>
              <a:t> </a:t>
            </a:r>
            <a:r>
              <a:rPr lang="en-US" sz="2600" dirty="0" err="1"/>
              <a:t>paginii</a:t>
            </a:r>
            <a:r>
              <a:rPr lang="en-US" sz="2600" dirty="0"/>
              <a:t>.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457200" y="552272"/>
            <a:ext cx="10210800" cy="1200329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Execuţia</a:t>
            </a:r>
            <a:r>
              <a:rPr lang="en-US" dirty="0"/>
              <a:t> normal</a:t>
            </a:r>
            <a:r>
              <a:rPr lang="vi-VN" dirty="0"/>
              <a:t>ă</a:t>
            </a:r>
            <a:r>
              <a:rPr lang="en-US" dirty="0"/>
              <a:t> a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tranzacţii</a:t>
            </a:r>
            <a:br>
              <a:rPr lang="ro-RO" dirty="0"/>
            </a:br>
            <a:br>
              <a:rPr lang="en-US" sz="1200" dirty="0"/>
            </a:br>
            <a:r>
              <a:rPr lang="ro-RO" sz="1200" dirty="0"/>
              <a:t>	</a:t>
            </a:r>
            <a:r>
              <a:rPr lang="en-US" sz="3200" dirty="0"/>
              <a:t>Context</a:t>
            </a:r>
            <a:endParaRPr lang="en-US" dirty="0"/>
          </a:p>
        </p:txBody>
      </p:sp>
      <p:sp>
        <p:nvSpPr>
          <p:cNvPr id="1331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62200" y="2438400"/>
            <a:ext cx="9144000" cy="41910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Secvenţ</a:t>
            </a:r>
            <a:r>
              <a:rPr lang="vi-VN" sz="2800" dirty="0"/>
              <a:t>ă</a:t>
            </a:r>
            <a:r>
              <a:rPr lang="en-US" sz="2800" dirty="0"/>
              <a:t> de </a:t>
            </a:r>
            <a:r>
              <a:rPr lang="en-US" sz="2800" dirty="0" err="1">
                <a:solidFill>
                  <a:schemeClr val="folHlink"/>
                </a:solidFill>
              </a:rPr>
              <a:t>citiri</a:t>
            </a:r>
            <a:r>
              <a:rPr lang="en-US" sz="2800" dirty="0"/>
              <a:t> &amp; </a:t>
            </a:r>
            <a:r>
              <a:rPr lang="en-US" sz="2800" dirty="0" err="1">
                <a:solidFill>
                  <a:schemeClr val="folHlink"/>
                </a:solidFill>
              </a:rPr>
              <a:t>modific</a:t>
            </a:r>
            <a:r>
              <a:rPr lang="vi-VN" sz="2800" dirty="0">
                <a:solidFill>
                  <a:schemeClr val="folHlink"/>
                </a:solidFill>
              </a:rPr>
              <a:t>ă</a:t>
            </a:r>
            <a:r>
              <a:rPr lang="en-US" sz="2800" dirty="0" err="1">
                <a:solidFill>
                  <a:schemeClr val="folHlink"/>
                </a:solidFill>
              </a:rPr>
              <a:t>ri</a:t>
            </a:r>
            <a:r>
              <a:rPr lang="en-US" sz="2800" dirty="0"/>
              <a:t>, </a:t>
            </a:r>
            <a:r>
              <a:rPr lang="en-US" sz="2800" dirty="0" err="1"/>
              <a:t>urmate</a:t>
            </a:r>
            <a:r>
              <a:rPr lang="en-US" sz="2800" dirty="0"/>
              <a:t> de </a:t>
            </a:r>
            <a:r>
              <a:rPr lang="en-US" sz="2800" dirty="0">
                <a:solidFill>
                  <a:schemeClr val="folHlink"/>
                </a:solidFill>
              </a:rPr>
              <a:t>commit</a:t>
            </a:r>
            <a:r>
              <a:rPr lang="en-US" sz="2800" dirty="0"/>
              <a:t> </a:t>
            </a:r>
            <a:r>
              <a:rPr lang="en-US" sz="2800" dirty="0" err="1"/>
              <a:t>sau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folHlink"/>
                </a:solidFill>
              </a:rPr>
              <a:t>abort</a:t>
            </a:r>
            <a:endParaRPr lang="en-US" sz="2800" dirty="0"/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Vom</a:t>
            </a:r>
            <a:r>
              <a:rPr lang="en-US" sz="2400" dirty="0"/>
              <a:t> </a:t>
            </a:r>
            <a:r>
              <a:rPr lang="en-US" sz="2400" dirty="0" err="1"/>
              <a:t>presupune</a:t>
            </a:r>
            <a:r>
              <a:rPr lang="en-US" sz="2400" dirty="0"/>
              <a:t> c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scrierea</a:t>
            </a:r>
            <a:r>
              <a:rPr lang="en-US" sz="2400" dirty="0"/>
              <a:t> </a:t>
            </a:r>
            <a:r>
              <a:rPr lang="en-US" sz="2400" dirty="0" err="1"/>
              <a:t>unei</a:t>
            </a:r>
            <a:r>
              <a:rPr lang="en-US" sz="2400" dirty="0"/>
              <a:t> </a:t>
            </a:r>
            <a:r>
              <a:rPr lang="en-US" sz="2400" dirty="0" err="1"/>
              <a:t>pagini</a:t>
            </a:r>
            <a:r>
              <a:rPr lang="en-US" sz="2400" dirty="0"/>
              <a:t> </a:t>
            </a:r>
            <a:r>
              <a:rPr lang="en-US" sz="2400" dirty="0" err="1"/>
              <a:t>pe</a:t>
            </a:r>
            <a:r>
              <a:rPr lang="en-US" sz="2400" dirty="0"/>
              <a:t> disc e atomic</a:t>
            </a:r>
            <a:r>
              <a:rPr lang="vi-VN" sz="2400" dirty="0"/>
              <a:t>ă</a:t>
            </a:r>
            <a:endParaRPr lang="en-US" sz="22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>
                <a:solidFill>
                  <a:schemeClr val="accent2"/>
                </a:solidFill>
              </a:rPr>
              <a:t> </a:t>
            </a:r>
            <a:r>
              <a:rPr lang="en-US" sz="2800" i="1" dirty="0"/>
              <a:t>Strict 2PL</a:t>
            </a:r>
            <a:r>
              <a:rPr lang="en-US" sz="2800" dirty="0"/>
              <a:t>.</a:t>
            </a:r>
            <a:r>
              <a:rPr lang="en-US" sz="2800" dirty="0">
                <a:solidFill>
                  <a:schemeClr val="accent2"/>
                </a:solidFill>
              </a:rPr>
              <a:t> </a:t>
            </a:r>
            <a:endParaRPr lang="en-US" sz="28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Abordare</a:t>
            </a:r>
            <a:r>
              <a:rPr lang="en-US" sz="2800" dirty="0"/>
              <a:t> </a:t>
            </a:r>
            <a:r>
              <a:rPr lang="en-US" sz="2800" dirty="0" err="1"/>
              <a:t>gestiune</a:t>
            </a:r>
            <a:r>
              <a:rPr lang="en-US" sz="2800" dirty="0"/>
              <a:t> </a:t>
            </a:r>
            <a:r>
              <a:rPr lang="en-US" sz="2800" i="1" dirty="0"/>
              <a:t>buffer</a:t>
            </a:r>
            <a:r>
              <a:rPr lang="en-US" sz="2800" dirty="0"/>
              <a:t>:</a:t>
            </a:r>
            <a:r>
              <a:rPr lang="en-US" sz="2800" i="1" dirty="0"/>
              <a:t> </a:t>
            </a:r>
            <a:r>
              <a:rPr lang="en-US" sz="2800" dirty="0"/>
              <a:t>STEAL, NO-FORCE 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Write-Ahead Logging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endParaRPr lang="en-US" sz="28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685801" y="649070"/>
            <a:ext cx="9982199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Vedere</a:t>
            </a:r>
            <a:r>
              <a:rPr lang="en-US" dirty="0"/>
              <a:t> de </a:t>
            </a:r>
            <a:r>
              <a:rPr lang="en-US" dirty="0" err="1"/>
              <a:t>ansamblu</a:t>
            </a:r>
            <a:endParaRPr lang="en-US" dirty="0"/>
          </a:p>
        </p:txBody>
      </p:sp>
      <p:sp>
        <p:nvSpPr>
          <p:cNvPr id="1434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0" y="1447800"/>
            <a:ext cx="8534400" cy="5029200"/>
          </a:xfrm>
        </p:spPr>
        <p:txBody>
          <a:bodyPr/>
          <a:lstStyle/>
          <a:p>
            <a:pPr marL="228600" indent="-228600" eaLnBrk="1" hangingPunct="1"/>
            <a:r>
              <a:rPr lang="en-US" sz="2800"/>
              <a:t> </a:t>
            </a:r>
          </a:p>
        </p:txBody>
      </p:sp>
      <p:sp>
        <p:nvSpPr>
          <p:cNvPr id="14341" name="Oval 5"/>
          <p:cNvSpPr>
            <a:spLocks noChangeArrowheads="1"/>
          </p:cNvSpPr>
          <p:nvPr/>
        </p:nvSpPr>
        <p:spPr bwMode="auto">
          <a:xfrm>
            <a:off x="5359400" y="1866900"/>
            <a:ext cx="1244600" cy="165100"/>
          </a:xfrm>
          <a:prstGeom prst="ellipse">
            <a:avLst/>
          </a:prstGeom>
          <a:noFill/>
          <a:ln w="50800">
            <a:solidFill>
              <a:srgbClr val="CF0E3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2" name="Line 6"/>
          <p:cNvSpPr>
            <a:spLocks noChangeShapeType="1"/>
          </p:cNvSpPr>
          <p:nvPr/>
        </p:nvSpPr>
        <p:spPr bwMode="auto">
          <a:xfrm>
            <a:off x="5346700" y="1949450"/>
            <a:ext cx="0" cy="920750"/>
          </a:xfrm>
          <a:prstGeom prst="line">
            <a:avLst/>
          </a:prstGeom>
          <a:noFill/>
          <a:ln w="50800">
            <a:solidFill>
              <a:srgbClr val="CF0E3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3" name="Line 7"/>
          <p:cNvSpPr>
            <a:spLocks noChangeShapeType="1"/>
          </p:cNvSpPr>
          <p:nvPr/>
        </p:nvSpPr>
        <p:spPr bwMode="auto">
          <a:xfrm>
            <a:off x="6616700" y="1949450"/>
            <a:ext cx="0" cy="920750"/>
          </a:xfrm>
          <a:prstGeom prst="line">
            <a:avLst/>
          </a:prstGeom>
          <a:noFill/>
          <a:ln w="50800">
            <a:solidFill>
              <a:srgbClr val="CF0E3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4" name="Arc 8"/>
          <p:cNvSpPr>
            <a:spLocks/>
          </p:cNvSpPr>
          <p:nvPr/>
        </p:nvSpPr>
        <p:spPr bwMode="auto">
          <a:xfrm>
            <a:off x="5349875" y="2857500"/>
            <a:ext cx="1244600" cy="190500"/>
          </a:xfrm>
          <a:custGeom>
            <a:avLst/>
            <a:gdLst>
              <a:gd name="T0" fmla="*/ 35857156 w 43200"/>
              <a:gd name="T1" fmla="*/ 0 h 21600"/>
              <a:gd name="T2" fmla="*/ 0 w 43200"/>
              <a:gd name="T3" fmla="*/ 0 h 21600"/>
              <a:gd name="T4" fmla="*/ 17928578 w 43200"/>
              <a:gd name="T5" fmla="*/ 0 h 216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3200" h="21600" fill="none" extrusionOk="0">
                <a:moveTo>
                  <a:pt x="43200" y="0"/>
                </a:moveTo>
                <a:cubicBezTo>
                  <a:pt x="43200" y="11929"/>
                  <a:pt x="33529" y="21600"/>
                  <a:pt x="21600" y="21600"/>
                </a:cubicBezTo>
                <a:cubicBezTo>
                  <a:pt x="9670" y="21600"/>
                  <a:pt x="0" y="11929"/>
                  <a:pt x="0" y="0"/>
                </a:cubicBezTo>
              </a:path>
              <a:path w="43200" h="21600" stroke="0" extrusionOk="0">
                <a:moveTo>
                  <a:pt x="43200" y="0"/>
                </a:moveTo>
                <a:cubicBezTo>
                  <a:pt x="43200" y="11929"/>
                  <a:pt x="33529" y="21600"/>
                  <a:pt x="21600" y="21600"/>
                </a:cubicBezTo>
                <a:cubicBezTo>
                  <a:pt x="9670" y="21600"/>
                  <a:pt x="0" y="11929"/>
                  <a:pt x="0" y="0"/>
                </a:cubicBezTo>
                <a:lnTo>
                  <a:pt x="21600" y="0"/>
                </a:lnTo>
                <a:lnTo>
                  <a:pt x="43200" y="0"/>
                </a:lnTo>
                <a:close/>
              </a:path>
            </a:pathLst>
          </a:custGeom>
          <a:noFill/>
          <a:ln w="50800" cap="rnd">
            <a:solidFill>
              <a:srgbClr val="CF0E3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5" name="Rectangle 9"/>
          <p:cNvSpPr>
            <a:spLocks noChangeArrowheads="1"/>
          </p:cNvSpPr>
          <p:nvPr/>
        </p:nvSpPr>
        <p:spPr bwMode="auto">
          <a:xfrm>
            <a:off x="5618163" y="2266950"/>
            <a:ext cx="644408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>
                <a:solidFill>
                  <a:schemeClr val="folHlink"/>
                </a:solidFill>
                <a:latin typeface="Book Antiqua" pitchFamily="18" charset="0"/>
              </a:rPr>
              <a:t>DB</a:t>
            </a:r>
          </a:p>
        </p:txBody>
      </p:sp>
      <p:sp>
        <p:nvSpPr>
          <p:cNvPr id="14346" name="Rectangle 10"/>
          <p:cNvSpPr>
            <a:spLocks noChangeArrowheads="1"/>
          </p:cNvSpPr>
          <p:nvPr/>
        </p:nvSpPr>
        <p:spPr bwMode="auto">
          <a:xfrm>
            <a:off x="4854576" y="3302000"/>
            <a:ext cx="2250617" cy="1382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 err="1">
                <a:solidFill>
                  <a:schemeClr val="folHlink"/>
                </a:solidFill>
                <a:latin typeface="Arial" pitchFamily="34" charset="0"/>
              </a:rPr>
              <a:t>Pagini</a:t>
            </a:r>
            <a:r>
              <a:rPr lang="en-US" b="1" dirty="0">
                <a:solidFill>
                  <a:schemeClr val="folHlink"/>
                </a:solidFill>
                <a:latin typeface="Arial" pitchFamily="34" charset="0"/>
              </a:rPr>
              <a:t> de date</a:t>
            </a:r>
            <a:endParaRPr lang="en-US" sz="2000" dirty="0">
              <a:solidFill>
                <a:schemeClr val="folHlink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rgbClr val="CF0E30"/>
                </a:solidFill>
                <a:latin typeface="Arial" pitchFamily="34" charset="0"/>
              </a:rPr>
              <a:t>fiecare</a:t>
            </a:r>
            <a:endParaRPr lang="en-US" sz="2000" dirty="0">
              <a:solidFill>
                <a:srgbClr val="CF0E30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rgbClr val="CF0E30"/>
                </a:solidFill>
                <a:latin typeface="Arial" pitchFamily="34" charset="0"/>
              </a:rPr>
              <a:t>	cu un</a:t>
            </a:r>
          </a:p>
          <a:p>
            <a:pPr eaLnBrk="0" hangingPunct="0"/>
            <a:r>
              <a:rPr lang="en-US" sz="2000" dirty="0">
                <a:solidFill>
                  <a:srgbClr val="CF0E30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rgbClr val="CF0E30"/>
                </a:solidFill>
                <a:latin typeface="Arial" pitchFamily="34" charset="0"/>
              </a:rPr>
              <a:t>pageLSN</a:t>
            </a:r>
            <a:endParaRPr lang="en-US" sz="2000" dirty="0">
              <a:solidFill>
                <a:srgbClr val="CF0E30"/>
              </a:solidFill>
              <a:latin typeface="Arial" pitchFamily="34" charset="0"/>
            </a:endParaRPr>
          </a:p>
        </p:txBody>
      </p:sp>
      <p:sp>
        <p:nvSpPr>
          <p:cNvPr id="14347" name="Rectangle 11"/>
          <p:cNvSpPr>
            <a:spLocks noChangeArrowheads="1"/>
          </p:cNvSpPr>
          <p:nvPr/>
        </p:nvSpPr>
        <p:spPr bwMode="auto">
          <a:xfrm>
            <a:off x="7523163" y="2997201"/>
            <a:ext cx="3130282" cy="3044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Tabel</a:t>
            </a:r>
            <a:r>
              <a:rPr lang="vi-VN" b="1" dirty="0">
                <a:solidFill>
                  <a:srgbClr val="AD6900"/>
                </a:solidFill>
                <a:latin typeface="Arial" pitchFamily="34" charset="0"/>
              </a:rPr>
              <a:t>ă</a:t>
            </a:r>
            <a:r>
              <a:rPr lang="en-US" b="1" dirty="0">
                <a:solidFill>
                  <a:srgbClr val="AD6900"/>
                </a:solidFill>
                <a:latin typeface="Arial" pitchFamily="34" charset="0"/>
              </a:rPr>
              <a:t> </a:t>
            </a:r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tranzacţii</a:t>
            </a:r>
            <a:endParaRPr lang="en-US" sz="2000" dirty="0">
              <a:solidFill>
                <a:srgbClr val="AD6900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rgbClr val="CC6600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rgbClr val="CC6600"/>
                </a:solidFill>
                <a:latin typeface="Arial" pitchFamily="34" charset="0"/>
              </a:rPr>
              <a:t>lastLSN</a:t>
            </a:r>
            <a:endParaRPr lang="en-US" sz="2000" dirty="0">
              <a:solidFill>
                <a:srgbClr val="CC6600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rgbClr val="CC6600"/>
                </a:solidFill>
                <a:latin typeface="Arial" pitchFamily="34" charset="0"/>
              </a:rPr>
              <a:t>	stare</a:t>
            </a:r>
          </a:p>
          <a:p>
            <a:pPr eaLnBrk="0" hangingPunct="0"/>
            <a:endParaRPr lang="en-US" sz="2000" dirty="0">
              <a:solidFill>
                <a:srgbClr val="CC6600"/>
              </a:solidFill>
              <a:latin typeface="Arial" pitchFamily="34" charset="0"/>
            </a:endParaRPr>
          </a:p>
          <a:p>
            <a:pPr eaLnBrk="0" hangingPunct="0"/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Tabel</a:t>
            </a:r>
            <a:r>
              <a:rPr lang="vi-VN" b="1" dirty="0">
                <a:solidFill>
                  <a:srgbClr val="AD6900"/>
                </a:solidFill>
                <a:latin typeface="Arial" pitchFamily="34" charset="0"/>
              </a:rPr>
              <a:t>ă</a:t>
            </a:r>
            <a:r>
              <a:rPr lang="en-US" b="1" dirty="0">
                <a:solidFill>
                  <a:srgbClr val="AD6900"/>
                </a:solidFill>
                <a:latin typeface="Arial" pitchFamily="34" charset="0"/>
              </a:rPr>
              <a:t> </a:t>
            </a:r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pagini</a:t>
            </a:r>
            <a:r>
              <a:rPr lang="en-US" b="1" dirty="0">
                <a:solidFill>
                  <a:srgbClr val="AD6900"/>
                </a:solidFill>
                <a:latin typeface="Arial" pitchFamily="34" charset="0"/>
              </a:rPr>
              <a:t> </a:t>
            </a:r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modif</a:t>
            </a:r>
            <a:r>
              <a:rPr lang="en-US" b="1" dirty="0">
                <a:solidFill>
                  <a:srgbClr val="AD6900"/>
                </a:solidFill>
                <a:latin typeface="Arial" pitchFamily="34" charset="0"/>
              </a:rPr>
              <a:t>.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rgbClr val="CC6600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rgbClr val="CC6600"/>
                </a:solidFill>
                <a:latin typeface="Arial" pitchFamily="34" charset="0"/>
              </a:rPr>
              <a:t>recLSN</a:t>
            </a:r>
            <a:endParaRPr lang="en-US" sz="2000" dirty="0">
              <a:solidFill>
                <a:srgbClr val="CC6600"/>
              </a:solidFill>
              <a:latin typeface="Arial" pitchFamily="34" charset="0"/>
            </a:endParaRPr>
          </a:p>
          <a:p>
            <a:pPr eaLnBrk="0" hangingPunct="0"/>
            <a:endParaRPr lang="en-US" sz="2000" dirty="0">
              <a:solidFill>
                <a:srgbClr val="CC6600"/>
              </a:solidFill>
              <a:latin typeface="Arial" pitchFamily="34" charset="0"/>
            </a:endParaRPr>
          </a:p>
          <a:p>
            <a:pPr eaLnBrk="0" hangingPunct="0"/>
            <a:r>
              <a:rPr lang="en-US" b="1" dirty="0" err="1">
                <a:solidFill>
                  <a:srgbClr val="AD6900"/>
                </a:solidFill>
                <a:latin typeface="Arial" pitchFamily="34" charset="0"/>
              </a:rPr>
              <a:t>flushedLSN</a:t>
            </a:r>
            <a:endParaRPr lang="en-US" sz="2000" dirty="0">
              <a:solidFill>
                <a:srgbClr val="AD6900"/>
              </a:solidFill>
              <a:latin typeface="Arial" pitchFamily="34" charset="0"/>
            </a:endParaRPr>
          </a:p>
          <a:p>
            <a:pPr eaLnBrk="0" hangingPunct="0"/>
            <a:endParaRPr lang="en-US" sz="2000" dirty="0">
              <a:solidFill>
                <a:srgbClr val="AD6900"/>
              </a:solidFill>
              <a:latin typeface="Arial" pitchFamily="34" charset="0"/>
            </a:endParaRPr>
          </a:p>
        </p:txBody>
      </p:sp>
      <p:sp>
        <p:nvSpPr>
          <p:cNvPr id="14348" name="Rectangle 12"/>
          <p:cNvSpPr>
            <a:spLocks noChangeArrowheads="1"/>
          </p:cNvSpPr>
          <p:nvPr/>
        </p:nvSpPr>
        <p:spPr bwMode="auto">
          <a:xfrm>
            <a:off x="7778751" y="1900238"/>
            <a:ext cx="1617663" cy="836612"/>
          </a:xfrm>
          <a:prstGeom prst="rect">
            <a:avLst/>
          </a:prstGeom>
          <a:solidFill>
            <a:srgbClr val="F6BF69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49" name="Line 13"/>
          <p:cNvSpPr>
            <a:spLocks noChangeShapeType="1"/>
          </p:cNvSpPr>
          <p:nvPr/>
        </p:nvSpPr>
        <p:spPr bwMode="auto">
          <a:xfrm flipV="1">
            <a:off x="7777164" y="1820864"/>
            <a:ext cx="33337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0" name="Line 14"/>
          <p:cNvSpPr>
            <a:spLocks noChangeShapeType="1"/>
          </p:cNvSpPr>
          <p:nvPr/>
        </p:nvSpPr>
        <p:spPr bwMode="auto">
          <a:xfrm flipV="1">
            <a:off x="7867650" y="1820864"/>
            <a:ext cx="33338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1" name="Line 15"/>
          <p:cNvSpPr>
            <a:spLocks noChangeShapeType="1"/>
          </p:cNvSpPr>
          <p:nvPr/>
        </p:nvSpPr>
        <p:spPr bwMode="auto">
          <a:xfrm flipH="1">
            <a:off x="7947025" y="1835150"/>
            <a:ext cx="58738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2" name="Rectangle 16"/>
          <p:cNvSpPr>
            <a:spLocks noChangeArrowheads="1"/>
          </p:cNvSpPr>
          <p:nvPr/>
        </p:nvSpPr>
        <p:spPr bwMode="auto">
          <a:xfrm>
            <a:off x="8131175" y="2114550"/>
            <a:ext cx="918522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tx2"/>
                </a:solidFill>
                <a:latin typeface="Book Antiqua" pitchFamily="18" charset="0"/>
              </a:rPr>
              <a:t>RAM</a:t>
            </a:r>
          </a:p>
        </p:txBody>
      </p:sp>
      <p:sp>
        <p:nvSpPr>
          <p:cNvPr id="14353" name="Line 17"/>
          <p:cNvSpPr>
            <a:spLocks noChangeShapeType="1"/>
          </p:cNvSpPr>
          <p:nvPr/>
        </p:nvSpPr>
        <p:spPr bwMode="auto">
          <a:xfrm flipH="1">
            <a:off x="8037514" y="1835150"/>
            <a:ext cx="58737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4" name="Line 18"/>
          <p:cNvSpPr>
            <a:spLocks noChangeShapeType="1"/>
          </p:cNvSpPr>
          <p:nvPr/>
        </p:nvSpPr>
        <p:spPr bwMode="auto">
          <a:xfrm flipV="1">
            <a:off x="8139114" y="1820864"/>
            <a:ext cx="33337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5" name="Line 19"/>
          <p:cNvSpPr>
            <a:spLocks noChangeShapeType="1"/>
          </p:cNvSpPr>
          <p:nvPr/>
        </p:nvSpPr>
        <p:spPr bwMode="auto">
          <a:xfrm flipV="1">
            <a:off x="8229600" y="1820864"/>
            <a:ext cx="33338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6" name="Line 20"/>
          <p:cNvSpPr>
            <a:spLocks noChangeShapeType="1"/>
          </p:cNvSpPr>
          <p:nvPr/>
        </p:nvSpPr>
        <p:spPr bwMode="auto">
          <a:xfrm flipH="1">
            <a:off x="8308975" y="1835150"/>
            <a:ext cx="58738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7" name="Line 21"/>
          <p:cNvSpPr>
            <a:spLocks noChangeShapeType="1"/>
          </p:cNvSpPr>
          <p:nvPr/>
        </p:nvSpPr>
        <p:spPr bwMode="auto">
          <a:xfrm flipH="1">
            <a:off x="8401050" y="1835150"/>
            <a:ext cx="57150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8" name="Line 22"/>
          <p:cNvSpPr>
            <a:spLocks noChangeShapeType="1"/>
          </p:cNvSpPr>
          <p:nvPr/>
        </p:nvSpPr>
        <p:spPr bwMode="auto">
          <a:xfrm flipV="1">
            <a:off x="8504238" y="1820864"/>
            <a:ext cx="31750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9" name="Line 23"/>
          <p:cNvSpPr>
            <a:spLocks noChangeShapeType="1"/>
          </p:cNvSpPr>
          <p:nvPr/>
        </p:nvSpPr>
        <p:spPr bwMode="auto">
          <a:xfrm flipV="1">
            <a:off x="8594725" y="1820864"/>
            <a:ext cx="31750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0" name="Line 24"/>
          <p:cNvSpPr>
            <a:spLocks noChangeShapeType="1"/>
          </p:cNvSpPr>
          <p:nvPr/>
        </p:nvSpPr>
        <p:spPr bwMode="auto">
          <a:xfrm flipH="1">
            <a:off x="8672513" y="1835150"/>
            <a:ext cx="57150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1" name="Line 25"/>
          <p:cNvSpPr>
            <a:spLocks noChangeShapeType="1"/>
          </p:cNvSpPr>
          <p:nvPr/>
        </p:nvSpPr>
        <p:spPr bwMode="auto">
          <a:xfrm flipH="1">
            <a:off x="8763000" y="1835150"/>
            <a:ext cx="57150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2" name="Line 26"/>
          <p:cNvSpPr>
            <a:spLocks noChangeShapeType="1"/>
          </p:cNvSpPr>
          <p:nvPr/>
        </p:nvSpPr>
        <p:spPr bwMode="auto">
          <a:xfrm flipV="1">
            <a:off x="8864600" y="1820864"/>
            <a:ext cx="33338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3" name="Line 27"/>
          <p:cNvSpPr>
            <a:spLocks noChangeShapeType="1"/>
          </p:cNvSpPr>
          <p:nvPr/>
        </p:nvSpPr>
        <p:spPr bwMode="auto">
          <a:xfrm flipV="1">
            <a:off x="8955089" y="1820864"/>
            <a:ext cx="33337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4" name="Line 28"/>
          <p:cNvSpPr>
            <a:spLocks noChangeShapeType="1"/>
          </p:cNvSpPr>
          <p:nvPr/>
        </p:nvSpPr>
        <p:spPr bwMode="auto">
          <a:xfrm flipH="1">
            <a:off x="9034464" y="1835150"/>
            <a:ext cx="58737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5" name="Line 29"/>
          <p:cNvSpPr>
            <a:spLocks noChangeShapeType="1"/>
          </p:cNvSpPr>
          <p:nvPr/>
        </p:nvSpPr>
        <p:spPr bwMode="auto">
          <a:xfrm flipH="1">
            <a:off x="9124950" y="1835150"/>
            <a:ext cx="58738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6" name="Line 30"/>
          <p:cNvSpPr>
            <a:spLocks noChangeShapeType="1"/>
          </p:cNvSpPr>
          <p:nvPr/>
        </p:nvSpPr>
        <p:spPr bwMode="auto">
          <a:xfrm flipV="1">
            <a:off x="9226550" y="1820864"/>
            <a:ext cx="33338" cy="777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7" name="Line 31"/>
          <p:cNvSpPr>
            <a:spLocks noChangeShapeType="1"/>
          </p:cNvSpPr>
          <p:nvPr/>
        </p:nvSpPr>
        <p:spPr bwMode="auto">
          <a:xfrm flipH="1">
            <a:off x="9305925" y="1835150"/>
            <a:ext cx="58738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8" name="Line 32"/>
          <p:cNvSpPr>
            <a:spLocks noChangeShapeType="1"/>
          </p:cNvSpPr>
          <p:nvPr/>
        </p:nvSpPr>
        <p:spPr bwMode="auto">
          <a:xfrm flipH="1">
            <a:off x="9396414" y="1835150"/>
            <a:ext cx="58737" cy="52388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9" name="Line 33"/>
          <p:cNvSpPr>
            <a:spLocks noChangeShapeType="1"/>
          </p:cNvSpPr>
          <p:nvPr/>
        </p:nvSpPr>
        <p:spPr bwMode="auto">
          <a:xfrm flipH="1">
            <a:off x="9396414" y="2684464"/>
            <a:ext cx="58737" cy="523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4370" name="Group 34"/>
          <p:cNvGrpSpPr>
            <a:grpSpLocks/>
          </p:cNvGrpSpPr>
          <p:nvPr/>
        </p:nvGrpSpPr>
        <p:grpSpPr bwMode="auto">
          <a:xfrm>
            <a:off x="2986088" y="3163888"/>
            <a:ext cx="1689100" cy="2578100"/>
            <a:chOff x="921" y="1993"/>
            <a:chExt cx="1064" cy="1624"/>
          </a:xfrm>
        </p:grpSpPr>
        <p:sp>
          <p:nvSpPr>
            <p:cNvPr id="14387" name="Rectangle 35"/>
            <p:cNvSpPr>
              <a:spLocks noChangeArrowheads="1"/>
            </p:cNvSpPr>
            <p:nvPr/>
          </p:nvSpPr>
          <p:spPr bwMode="auto">
            <a:xfrm>
              <a:off x="921" y="1993"/>
              <a:ext cx="745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prevLSN</a:t>
              </a:r>
            </a:p>
          </p:txBody>
        </p:sp>
        <p:sp>
          <p:nvSpPr>
            <p:cNvPr id="14388" name="Rectangle 36"/>
            <p:cNvSpPr>
              <a:spLocks noChangeArrowheads="1"/>
            </p:cNvSpPr>
            <p:nvPr/>
          </p:nvSpPr>
          <p:spPr bwMode="auto">
            <a:xfrm>
              <a:off x="921" y="2189"/>
              <a:ext cx="389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XID</a:t>
              </a:r>
            </a:p>
          </p:txBody>
        </p:sp>
        <p:sp>
          <p:nvSpPr>
            <p:cNvPr id="14389" name="Rectangle 37"/>
            <p:cNvSpPr>
              <a:spLocks noChangeArrowheads="1"/>
            </p:cNvSpPr>
            <p:nvPr/>
          </p:nvSpPr>
          <p:spPr bwMode="auto">
            <a:xfrm>
              <a:off x="921" y="2385"/>
              <a:ext cx="424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type</a:t>
              </a:r>
            </a:p>
          </p:txBody>
        </p:sp>
        <p:sp>
          <p:nvSpPr>
            <p:cNvPr id="14390" name="Rectangle 38"/>
            <p:cNvSpPr>
              <a:spLocks noChangeArrowheads="1"/>
            </p:cNvSpPr>
            <p:nvPr/>
          </p:nvSpPr>
          <p:spPr bwMode="auto">
            <a:xfrm>
              <a:off x="921" y="2774"/>
              <a:ext cx="558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length</a:t>
              </a:r>
            </a:p>
          </p:txBody>
        </p:sp>
        <p:sp>
          <p:nvSpPr>
            <p:cNvPr id="14391" name="Rectangle 39"/>
            <p:cNvSpPr>
              <a:spLocks noChangeArrowheads="1"/>
            </p:cNvSpPr>
            <p:nvPr/>
          </p:nvSpPr>
          <p:spPr bwMode="auto">
            <a:xfrm>
              <a:off x="921" y="2578"/>
              <a:ext cx="638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pageID</a:t>
              </a:r>
            </a:p>
          </p:txBody>
        </p:sp>
        <p:sp>
          <p:nvSpPr>
            <p:cNvPr id="14392" name="Rectangle 40"/>
            <p:cNvSpPr>
              <a:spLocks noChangeArrowheads="1"/>
            </p:cNvSpPr>
            <p:nvPr/>
          </p:nvSpPr>
          <p:spPr bwMode="auto">
            <a:xfrm>
              <a:off x="921" y="2969"/>
              <a:ext cx="512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offset</a:t>
              </a:r>
            </a:p>
          </p:txBody>
        </p:sp>
        <p:sp>
          <p:nvSpPr>
            <p:cNvPr id="14393" name="Rectangle 41"/>
            <p:cNvSpPr>
              <a:spLocks noChangeArrowheads="1"/>
            </p:cNvSpPr>
            <p:nvPr/>
          </p:nvSpPr>
          <p:spPr bwMode="auto">
            <a:xfrm>
              <a:off x="921" y="3163"/>
              <a:ext cx="1064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before-image</a:t>
              </a:r>
            </a:p>
          </p:txBody>
        </p:sp>
        <p:sp>
          <p:nvSpPr>
            <p:cNvPr id="14394" name="Rectangle 42"/>
            <p:cNvSpPr>
              <a:spLocks noChangeArrowheads="1"/>
            </p:cNvSpPr>
            <p:nvPr/>
          </p:nvSpPr>
          <p:spPr bwMode="auto">
            <a:xfrm>
              <a:off x="921" y="3361"/>
              <a:ext cx="930" cy="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Arial" pitchFamily="34" charset="0"/>
                </a:rPr>
                <a:t>after-image</a:t>
              </a:r>
            </a:p>
          </p:txBody>
        </p:sp>
      </p:grpSp>
      <p:sp>
        <p:nvSpPr>
          <p:cNvPr id="14371" name="Rectangle 43"/>
          <p:cNvSpPr>
            <a:spLocks noChangeArrowheads="1"/>
          </p:cNvSpPr>
          <p:nvPr/>
        </p:nvSpPr>
        <p:spPr bwMode="auto">
          <a:xfrm>
            <a:off x="2493963" y="2792413"/>
            <a:ext cx="1702390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b="1" dirty="0" err="1">
                <a:solidFill>
                  <a:schemeClr val="hlink"/>
                </a:solidFill>
                <a:latin typeface="Arial" pitchFamily="34" charset="0"/>
              </a:rPr>
              <a:t>Intr</a:t>
            </a:r>
            <a:r>
              <a:rPr lang="vi-VN" b="1" dirty="0">
                <a:solidFill>
                  <a:schemeClr val="hlink"/>
                </a:solidFill>
                <a:latin typeface="Arial" pitchFamily="34" charset="0"/>
              </a:rPr>
              <a:t>ă</a:t>
            </a:r>
            <a:r>
              <a:rPr lang="en-US" b="1" dirty="0" err="1">
                <a:solidFill>
                  <a:schemeClr val="hlink"/>
                </a:solidFill>
                <a:latin typeface="Arial" pitchFamily="34" charset="0"/>
              </a:rPr>
              <a:t>ri</a:t>
            </a:r>
            <a:r>
              <a:rPr lang="vi-VN" b="1" dirty="0">
                <a:solidFill>
                  <a:schemeClr val="hlink"/>
                </a:solidFill>
                <a:latin typeface="Arial" pitchFamily="34" charset="0"/>
              </a:rPr>
              <a:t> </a:t>
            </a:r>
            <a:r>
              <a:rPr lang="en-US" b="1" dirty="0">
                <a:solidFill>
                  <a:schemeClr val="hlink"/>
                </a:solidFill>
                <a:latin typeface="Arial" pitchFamily="34" charset="0"/>
              </a:rPr>
              <a:t>Log</a:t>
            </a:r>
          </a:p>
        </p:txBody>
      </p:sp>
      <p:sp>
        <p:nvSpPr>
          <p:cNvPr id="14372" name="Line 44"/>
          <p:cNvSpPr>
            <a:spLocks noChangeShapeType="1"/>
          </p:cNvSpPr>
          <p:nvPr/>
        </p:nvSpPr>
        <p:spPr bwMode="auto">
          <a:xfrm flipV="1">
            <a:off x="2820989" y="4168775"/>
            <a:ext cx="185737" cy="18415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73" name="Line 45"/>
          <p:cNvSpPr>
            <a:spLocks noChangeShapeType="1"/>
          </p:cNvSpPr>
          <p:nvPr/>
        </p:nvSpPr>
        <p:spPr bwMode="auto">
          <a:xfrm flipH="1" flipV="1">
            <a:off x="2820989" y="5343526"/>
            <a:ext cx="185737" cy="187325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4374" name="Group 46"/>
          <p:cNvGrpSpPr>
            <a:grpSpLocks/>
          </p:cNvGrpSpPr>
          <p:nvPr/>
        </p:nvGrpSpPr>
        <p:grpSpPr bwMode="auto">
          <a:xfrm>
            <a:off x="2368550" y="1905000"/>
            <a:ext cx="2044700" cy="685800"/>
            <a:chOff x="532" y="1200"/>
            <a:chExt cx="1288" cy="432"/>
          </a:xfrm>
        </p:grpSpPr>
        <p:sp>
          <p:nvSpPr>
            <p:cNvPr id="14380" name="Rectangle 47"/>
            <p:cNvSpPr>
              <a:spLocks noChangeArrowheads="1"/>
            </p:cNvSpPr>
            <p:nvPr/>
          </p:nvSpPr>
          <p:spPr bwMode="auto">
            <a:xfrm>
              <a:off x="690" y="1200"/>
              <a:ext cx="1026" cy="432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81" name="Oval 48"/>
            <p:cNvSpPr>
              <a:spLocks noChangeArrowheads="1"/>
            </p:cNvSpPr>
            <p:nvPr/>
          </p:nvSpPr>
          <p:spPr bwMode="auto">
            <a:xfrm>
              <a:off x="532" y="1204"/>
              <a:ext cx="316" cy="424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82" name="Line 49"/>
            <p:cNvSpPr>
              <a:spLocks noChangeShapeType="1"/>
            </p:cNvSpPr>
            <p:nvPr/>
          </p:nvSpPr>
          <p:spPr bwMode="auto">
            <a:xfrm>
              <a:off x="694" y="1200"/>
              <a:ext cx="1018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383" name="Line 50"/>
            <p:cNvSpPr>
              <a:spLocks noChangeShapeType="1"/>
            </p:cNvSpPr>
            <p:nvPr/>
          </p:nvSpPr>
          <p:spPr bwMode="auto">
            <a:xfrm>
              <a:off x="694" y="1632"/>
              <a:ext cx="1018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384" name="Arc 51"/>
            <p:cNvSpPr>
              <a:spLocks/>
            </p:cNvSpPr>
            <p:nvPr/>
          </p:nvSpPr>
          <p:spPr bwMode="auto">
            <a:xfrm>
              <a:off x="1716" y="1206"/>
              <a:ext cx="104" cy="424"/>
            </a:xfrm>
            <a:custGeom>
              <a:avLst/>
              <a:gdLst>
                <a:gd name="T0" fmla="*/ 0 w 21600"/>
                <a:gd name="T1" fmla="*/ 0 h 43184"/>
                <a:gd name="T2" fmla="*/ 0 w 21600"/>
                <a:gd name="T3" fmla="*/ 4 h 43184"/>
                <a:gd name="T4" fmla="*/ 0 w 21600"/>
                <a:gd name="T5" fmla="*/ 2 h 4318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43184" fill="none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</a:path>
                <a:path w="21600" h="43184" stroke="0" extrusionOk="0">
                  <a:moveTo>
                    <a:pt x="830" y="-1"/>
                  </a:moveTo>
                  <a:cubicBezTo>
                    <a:pt x="12427" y="445"/>
                    <a:pt x="21600" y="9977"/>
                    <a:pt x="21600" y="21584"/>
                  </a:cubicBezTo>
                  <a:cubicBezTo>
                    <a:pt x="21600" y="33513"/>
                    <a:pt x="11929" y="43183"/>
                    <a:pt x="0" y="43184"/>
                  </a:cubicBezTo>
                  <a:lnTo>
                    <a:pt x="0" y="21584"/>
                  </a:lnTo>
                  <a:lnTo>
                    <a:pt x="830" y="-1"/>
                  </a:lnTo>
                  <a:close/>
                </a:path>
              </a:pathLst>
            </a:custGeom>
            <a:solidFill>
              <a:schemeClr val="hlink"/>
            </a:solidFill>
            <a:ln w="12700" cap="rnd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385" name="Oval 52"/>
            <p:cNvSpPr>
              <a:spLocks noChangeArrowheads="1"/>
            </p:cNvSpPr>
            <p:nvPr/>
          </p:nvSpPr>
          <p:spPr bwMode="auto">
            <a:xfrm>
              <a:off x="586" y="1266"/>
              <a:ext cx="208" cy="300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86" name="Oval 53"/>
            <p:cNvSpPr>
              <a:spLocks noChangeArrowheads="1"/>
            </p:cNvSpPr>
            <p:nvPr/>
          </p:nvSpPr>
          <p:spPr bwMode="auto">
            <a:xfrm>
              <a:off x="640" y="1327"/>
              <a:ext cx="100" cy="178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4375" name="Rectangle 54"/>
          <p:cNvSpPr>
            <a:spLocks noChangeArrowheads="1"/>
          </p:cNvSpPr>
          <p:nvPr/>
        </p:nvSpPr>
        <p:spPr bwMode="auto">
          <a:xfrm>
            <a:off x="7824789" y="1965325"/>
            <a:ext cx="1527175" cy="706438"/>
          </a:xfrm>
          <a:prstGeom prst="rect">
            <a:avLst/>
          </a:prstGeom>
          <a:noFill/>
          <a:ln w="12700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76" name="Rectangle 55"/>
          <p:cNvSpPr>
            <a:spLocks noChangeArrowheads="1"/>
          </p:cNvSpPr>
          <p:nvPr/>
        </p:nvSpPr>
        <p:spPr bwMode="auto">
          <a:xfrm>
            <a:off x="3027363" y="2036763"/>
            <a:ext cx="847990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rgbClr val="FAFD00"/>
                </a:solidFill>
                <a:latin typeface="Book Antiqua" pitchFamily="18" charset="0"/>
              </a:rPr>
              <a:t>LOG</a:t>
            </a:r>
          </a:p>
        </p:txBody>
      </p:sp>
      <p:sp>
        <p:nvSpPr>
          <p:cNvPr id="14377" name="Rectangle 56"/>
          <p:cNvSpPr>
            <a:spLocks noChangeArrowheads="1"/>
          </p:cNvSpPr>
          <p:nvPr/>
        </p:nvSpPr>
        <p:spPr bwMode="auto">
          <a:xfrm>
            <a:off x="4908927" y="4856163"/>
            <a:ext cx="2220161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ctr" eaLnBrk="0" hangingPunct="0"/>
            <a:r>
              <a:rPr lang="en-US" b="1" dirty="0">
                <a:solidFill>
                  <a:schemeClr val="folHlink"/>
                </a:solidFill>
                <a:latin typeface="Arial" pitchFamily="34" charset="0"/>
              </a:rPr>
              <a:t>Master record</a:t>
            </a:r>
          </a:p>
        </p:txBody>
      </p:sp>
      <p:sp>
        <p:nvSpPr>
          <p:cNvPr id="14378" name="Line 57"/>
          <p:cNvSpPr>
            <a:spLocks noChangeShapeType="1"/>
          </p:cNvSpPr>
          <p:nvPr/>
        </p:nvSpPr>
        <p:spPr bwMode="auto">
          <a:xfrm>
            <a:off x="4724400" y="1377950"/>
            <a:ext cx="0" cy="4940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79" name="Line 58"/>
          <p:cNvSpPr>
            <a:spLocks noChangeShapeType="1"/>
          </p:cNvSpPr>
          <p:nvPr/>
        </p:nvSpPr>
        <p:spPr bwMode="auto">
          <a:xfrm>
            <a:off x="7391400" y="1377950"/>
            <a:ext cx="0" cy="4940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52400" y="615593"/>
            <a:ext cx="10515600" cy="1200329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Exemplu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 err="1"/>
              <a:t>Întreruperea</a:t>
            </a:r>
            <a:r>
              <a:rPr lang="en-US" dirty="0"/>
              <a:t> </a:t>
            </a:r>
            <a:r>
              <a:rPr lang="en-US" dirty="0" err="1"/>
              <a:t>simpl</a:t>
            </a:r>
            <a:r>
              <a:rPr lang="vi-VN" dirty="0"/>
              <a:t>ă</a:t>
            </a:r>
            <a:r>
              <a:rPr lang="en-US" dirty="0"/>
              <a:t> a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tranzacţii</a:t>
            </a:r>
            <a:endParaRPr lang="en-US" dirty="0"/>
          </a:p>
        </p:txBody>
      </p:sp>
      <p:sp>
        <p:nvSpPr>
          <p:cNvPr id="1536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86000" y="2209800"/>
            <a:ext cx="9677400" cy="50292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Se consider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întreruperea</a:t>
            </a:r>
            <a:r>
              <a:rPr lang="en-US" sz="2800" dirty="0"/>
              <a:t> explicit</a:t>
            </a:r>
            <a:r>
              <a:rPr lang="vi-VN" sz="2800" dirty="0"/>
              <a:t>ă</a:t>
            </a:r>
            <a:r>
              <a:rPr lang="en-US" sz="2800" dirty="0"/>
              <a:t> a </a:t>
            </a:r>
            <a:r>
              <a:rPr lang="en-US" sz="2800" dirty="0" err="1"/>
              <a:t>unei</a:t>
            </a:r>
            <a:r>
              <a:rPr lang="en-US" sz="2800" dirty="0"/>
              <a:t> </a:t>
            </a:r>
            <a:r>
              <a:rPr lang="en-US" sz="2800" dirty="0" err="1"/>
              <a:t>tranzacţii</a:t>
            </a:r>
            <a:r>
              <a:rPr lang="en-US" sz="280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Se </a:t>
            </a:r>
            <a:r>
              <a:rPr lang="en-US" sz="2800" dirty="0" err="1"/>
              <a:t>parcurge</a:t>
            </a:r>
            <a:r>
              <a:rPr lang="en-US" sz="2800" dirty="0"/>
              <a:t> log-</a:t>
            </a:r>
            <a:r>
              <a:rPr lang="en-US" sz="2800" dirty="0" err="1"/>
              <a:t>ul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ordine</a:t>
            </a:r>
            <a:r>
              <a:rPr lang="en-US" sz="2800" dirty="0"/>
              <a:t> invers</a:t>
            </a:r>
            <a:r>
              <a:rPr lang="vi-VN" sz="2800" dirty="0"/>
              <a:t>ă</a:t>
            </a:r>
            <a:r>
              <a:rPr lang="en-US" sz="2800" dirty="0"/>
              <a:t>, </a:t>
            </a:r>
            <a:r>
              <a:rPr lang="en-US" sz="2800" dirty="0" err="1"/>
              <a:t>anulând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/>
              <a:t>rile.</a:t>
            </a:r>
          </a:p>
          <a:p>
            <a:pPr marL="749300" lvl="1" indent="-177800" eaLnBrk="1" hangingPunct="1"/>
            <a:r>
              <a:rPr lang="en-US" sz="2400" dirty="0"/>
              <a:t> Se </a:t>
            </a:r>
            <a:r>
              <a:rPr lang="en-US" sz="2400" dirty="0" err="1"/>
              <a:t>porneşte</a:t>
            </a:r>
            <a:r>
              <a:rPr lang="en-US" sz="2400" dirty="0"/>
              <a:t> de la </a:t>
            </a:r>
            <a:r>
              <a:rPr lang="en-US" sz="2400" dirty="0" err="1">
                <a:solidFill>
                  <a:schemeClr val="folHlink"/>
                </a:solidFill>
              </a:rPr>
              <a:t>lastLSN</a:t>
            </a:r>
            <a:r>
              <a:rPr lang="en-US" sz="2400" dirty="0"/>
              <a:t> al </a:t>
            </a:r>
            <a:r>
              <a:rPr lang="en-US" sz="2400" dirty="0" err="1"/>
              <a:t>tranzacţiei</a:t>
            </a:r>
            <a:r>
              <a:rPr lang="en-US" sz="2400" dirty="0"/>
              <a:t> din </a:t>
            </a:r>
            <a:r>
              <a:rPr lang="en-US" sz="2400" dirty="0" err="1"/>
              <a:t>tabela</a:t>
            </a:r>
            <a:r>
              <a:rPr lang="en-US" sz="2400" dirty="0"/>
              <a:t> de </a:t>
            </a:r>
            <a:r>
              <a:rPr lang="en-US" sz="2400" dirty="0" err="1"/>
              <a:t>tranzacţii</a:t>
            </a:r>
            <a:endParaRPr lang="en-US" sz="2400" dirty="0">
              <a:solidFill>
                <a:schemeClr val="accent2"/>
              </a:solidFill>
            </a:endParaRPr>
          </a:p>
          <a:p>
            <a:pPr marL="749300" lvl="1" indent="-177800" eaLnBrk="1" hangingPunct="1"/>
            <a:r>
              <a:rPr lang="en-US" sz="2400" dirty="0"/>
              <a:t> Se </a:t>
            </a:r>
            <a:r>
              <a:rPr lang="en-US" sz="2400" dirty="0" err="1"/>
              <a:t>parcurge</a:t>
            </a:r>
            <a:r>
              <a:rPr lang="en-US" sz="2400" dirty="0"/>
              <a:t> </a:t>
            </a:r>
            <a:r>
              <a:rPr lang="en-US" sz="2400" dirty="0" err="1"/>
              <a:t>lista</a:t>
            </a:r>
            <a:r>
              <a:rPr lang="en-US" sz="2400" dirty="0"/>
              <a:t> de </a:t>
            </a:r>
            <a:r>
              <a:rPr lang="en-US" sz="2400" dirty="0" err="1"/>
              <a:t>intr</a:t>
            </a:r>
            <a:r>
              <a:rPr lang="vi-VN" sz="2400" dirty="0"/>
              <a:t>ă</a:t>
            </a:r>
            <a:r>
              <a:rPr lang="en-US" sz="2400" dirty="0" err="1"/>
              <a:t>ri</a:t>
            </a:r>
            <a:r>
              <a:rPr lang="en-US" sz="2400" dirty="0"/>
              <a:t> ale log-</a:t>
            </a:r>
            <a:r>
              <a:rPr lang="en-US" sz="2400" dirty="0" err="1"/>
              <a:t>ului</a:t>
            </a:r>
            <a:r>
              <a:rPr lang="en-US" sz="2400" dirty="0"/>
              <a:t> </a:t>
            </a:r>
            <a:r>
              <a:rPr lang="en-US" sz="2400" dirty="0" err="1"/>
              <a:t>urmând</a:t>
            </a:r>
            <a:r>
              <a:rPr lang="en-US" sz="2400" dirty="0"/>
              <a:t> </a:t>
            </a:r>
            <a:r>
              <a:rPr lang="en-US" sz="2400" dirty="0" err="1"/>
              <a:t>câmpul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folHlink"/>
                </a:solidFill>
              </a:rPr>
              <a:t>prevLSN</a:t>
            </a:r>
            <a:endParaRPr lang="en-US" sz="2400" dirty="0"/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Înainte</a:t>
            </a:r>
            <a:r>
              <a:rPr lang="en-US" sz="2400" dirty="0"/>
              <a:t> de </a:t>
            </a:r>
            <a:r>
              <a:rPr lang="en-US" sz="2400" dirty="0" err="1"/>
              <a:t>anulare</a:t>
            </a:r>
            <a:r>
              <a:rPr lang="en-US" sz="2400" dirty="0"/>
              <a:t> se </a:t>
            </a:r>
            <a:r>
              <a:rPr lang="en-US" sz="2400" dirty="0" err="1"/>
              <a:t>adaug</a:t>
            </a:r>
            <a:r>
              <a:rPr lang="vi-VN" sz="2400" dirty="0"/>
              <a:t>ă</a:t>
            </a:r>
            <a:r>
              <a:rPr lang="en-US" sz="2400" dirty="0"/>
              <a:t>  o </a:t>
            </a:r>
            <a:r>
              <a:rPr lang="en-US" sz="2400" dirty="0" err="1"/>
              <a:t>înregistrare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folHlink"/>
                </a:solidFill>
              </a:rPr>
              <a:t>Abort </a:t>
            </a:r>
            <a:r>
              <a:rPr lang="en-US" sz="2400" dirty="0" err="1">
                <a:solidFill>
                  <a:srgbClr val="002060"/>
                </a:solidFill>
              </a:rPr>
              <a:t>în</a:t>
            </a:r>
            <a:r>
              <a:rPr lang="en-US" sz="2400" dirty="0">
                <a:solidFill>
                  <a:srgbClr val="002060"/>
                </a:solidFill>
              </a:rPr>
              <a:t> log</a:t>
            </a:r>
          </a:p>
          <a:p>
            <a:pPr marL="1790700" lvl="2" indent="-457200" eaLnBrk="1" hangingPunct="1"/>
            <a:r>
              <a:rPr lang="en-US" sz="2000" dirty="0" err="1"/>
              <a:t>util</a:t>
            </a:r>
            <a:r>
              <a:rPr lang="vi-VN" sz="2000" dirty="0"/>
              <a:t>ă</a:t>
            </a:r>
            <a:r>
              <a:rPr lang="en-US" sz="2000" dirty="0"/>
              <a:t> la </a:t>
            </a:r>
            <a:r>
              <a:rPr lang="en-US" sz="2000" dirty="0" err="1"/>
              <a:t>recuperararea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cazul</a:t>
            </a:r>
            <a:r>
              <a:rPr lang="en-US" sz="2000" dirty="0"/>
              <a:t> </a:t>
            </a:r>
            <a:r>
              <a:rPr lang="en-US" sz="2000" dirty="0" err="1"/>
              <a:t>unei</a:t>
            </a:r>
            <a:r>
              <a:rPr lang="en-US" sz="2000" dirty="0"/>
              <a:t> </a:t>
            </a:r>
            <a:r>
              <a:rPr lang="en-US" sz="2000" dirty="0" err="1"/>
              <a:t>întruperi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timpul</a:t>
            </a:r>
            <a:r>
              <a:rPr lang="en-US" sz="2000" dirty="0"/>
              <a:t> </a:t>
            </a:r>
            <a:r>
              <a:rPr lang="en-US" sz="2000" dirty="0" err="1"/>
              <a:t>operaţiei</a:t>
            </a:r>
            <a:r>
              <a:rPr lang="en-US" sz="2000" dirty="0"/>
              <a:t> de </a:t>
            </a:r>
            <a:r>
              <a:rPr lang="en-US" sz="2000" dirty="0" err="1"/>
              <a:t>anulare</a:t>
            </a:r>
            <a:r>
              <a:rPr lang="en-US" sz="2000" dirty="0"/>
              <a:t> a </a:t>
            </a:r>
            <a:r>
              <a:rPr lang="en-US" sz="2000" dirty="0" err="1"/>
              <a:t>modific</a:t>
            </a:r>
            <a:r>
              <a:rPr lang="vi-VN" sz="2000" dirty="0"/>
              <a:t>ă</a:t>
            </a:r>
            <a:r>
              <a:rPr lang="en-US" sz="2000" dirty="0" err="1"/>
              <a:t>rilor</a:t>
            </a:r>
            <a:r>
              <a:rPr lang="en-US" sz="2000" dirty="0"/>
              <a:t>!</a:t>
            </a:r>
            <a:endParaRPr lang="en-US" sz="18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36"/>
          <p:cNvSpPr>
            <a:spLocks noChangeArrowheads="1"/>
          </p:cNvSpPr>
          <p:nvPr/>
        </p:nvSpPr>
        <p:spPr bwMode="auto">
          <a:xfrm>
            <a:off x="5105400" y="228600"/>
            <a:ext cx="5486400" cy="20574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388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133600" y="649070"/>
            <a:ext cx="85344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endParaRPr lang="en-US" dirty="0"/>
          </a:p>
        </p:txBody>
      </p:sp>
      <p:sp>
        <p:nvSpPr>
          <p:cNvPr id="1638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2667000"/>
            <a:ext cx="11430000" cy="41910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Obiectul</a:t>
            </a:r>
            <a:r>
              <a:rPr lang="en-US" sz="2800" dirty="0"/>
              <a:t> a c</a:t>
            </a:r>
            <a:r>
              <a:rPr lang="vi-VN" sz="2800" dirty="0"/>
              <a:t>ă</a:t>
            </a:r>
            <a:r>
              <a:rPr lang="en-US" sz="2800" dirty="0" err="1"/>
              <a:t>reia</a:t>
            </a:r>
            <a:r>
              <a:rPr lang="en-US" sz="2800" dirty="0"/>
              <a:t> </a:t>
            </a:r>
            <a:r>
              <a:rPr lang="en-US" sz="2800" dirty="0" err="1"/>
              <a:t>modificare</a:t>
            </a:r>
            <a:r>
              <a:rPr lang="en-US" sz="2800" dirty="0"/>
              <a:t> se</a:t>
            </a:r>
            <a:r>
              <a:rPr lang="vi-VN" sz="2800" dirty="0"/>
              <a:t> </a:t>
            </a:r>
            <a:r>
              <a:rPr lang="en-US" sz="2800" dirty="0" err="1"/>
              <a:t>anulez</a:t>
            </a:r>
            <a:r>
              <a:rPr lang="vi-VN" sz="2800" dirty="0"/>
              <a:t>ă </a:t>
            </a:r>
            <a:r>
              <a:rPr lang="en-US" sz="2800" dirty="0" err="1"/>
              <a:t>va</a:t>
            </a:r>
            <a:r>
              <a:rPr lang="en-US" sz="2800" dirty="0"/>
              <a:t> fi </a:t>
            </a:r>
            <a:r>
              <a:rPr lang="en-US" sz="2800" dirty="0" err="1"/>
              <a:t>blocat</a:t>
            </a:r>
            <a:r>
              <a:rPr lang="en-US" sz="2800" dirty="0"/>
              <a:t>!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Înainte</a:t>
            </a:r>
            <a:r>
              <a:rPr lang="en-US" sz="2800" dirty="0"/>
              <a:t> de </a:t>
            </a:r>
            <a:r>
              <a:rPr lang="en-US" sz="2800" dirty="0" err="1"/>
              <a:t>salvarea</a:t>
            </a:r>
            <a:r>
              <a:rPr lang="en-US" sz="2800" dirty="0"/>
              <a:t> </a:t>
            </a:r>
            <a:r>
              <a:rPr lang="en-US" sz="2800" dirty="0" err="1"/>
              <a:t>noii</a:t>
            </a:r>
            <a:r>
              <a:rPr lang="en-US" sz="2800" dirty="0"/>
              <a:t> </a:t>
            </a:r>
            <a:r>
              <a:rPr lang="en-US" sz="2800" dirty="0" err="1"/>
              <a:t>valori</a:t>
            </a:r>
            <a:r>
              <a:rPr lang="en-US" sz="2800" dirty="0"/>
              <a:t> se </a:t>
            </a:r>
            <a:r>
              <a:rPr lang="en-US" sz="2800" dirty="0" err="1"/>
              <a:t>adaug</a:t>
            </a:r>
            <a:r>
              <a:rPr lang="vi-VN" sz="2800" dirty="0"/>
              <a:t>ă</a:t>
            </a:r>
            <a:r>
              <a:rPr lang="en-US" sz="2800" dirty="0"/>
              <a:t> un CLR:</a:t>
            </a:r>
          </a:p>
          <a:p>
            <a:pPr marL="749300" lvl="1" indent="-177800" eaLnBrk="1" hangingPunct="1"/>
            <a:r>
              <a:rPr lang="en-US" sz="2600" dirty="0"/>
              <a:t> Log-</a:t>
            </a:r>
            <a:r>
              <a:rPr lang="en-US" sz="2600" dirty="0" err="1"/>
              <a:t>ul</a:t>
            </a:r>
            <a:r>
              <a:rPr lang="en-US" sz="2600" dirty="0"/>
              <a:t> se </a:t>
            </a:r>
            <a:r>
              <a:rPr lang="en-US" sz="2600" dirty="0" err="1"/>
              <a:t>actualizeaz</a:t>
            </a:r>
            <a:r>
              <a:rPr lang="vi-VN" sz="2600" dirty="0"/>
              <a:t>ă</a:t>
            </a:r>
            <a:r>
              <a:rPr lang="en-US" sz="2600" dirty="0"/>
              <a:t> </a:t>
            </a:r>
            <a:r>
              <a:rPr lang="en-US" sz="2600" dirty="0" err="1"/>
              <a:t>şi</a:t>
            </a:r>
            <a:r>
              <a:rPr lang="en-US" sz="2600" dirty="0"/>
              <a:t> </a:t>
            </a:r>
            <a:r>
              <a:rPr lang="en-US" sz="2600" dirty="0" err="1"/>
              <a:t>pe</a:t>
            </a:r>
            <a:r>
              <a:rPr lang="en-US" sz="2600" dirty="0"/>
              <a:t> </a:t>
            </a:r>
            <a:r>
              <a:rPr lang="en-US" sz="2600" dirty="0" err="1"/>
              <a:t>parcursul</a:t>
            </a:r>
            <a:r>
              <a:rPr lang="en-US" sz="2600" dirty="0"/>
              <a:t> </a:t>
            </a:r>
            <a:r>
              <a:rPr lang="en-US" sz="2600" dirty="0" err="1"/>
              <a:t>anul</a:t>
            </a:r>
            <a:r>
              <a:rPr lang="vi-VN" sz="2600" dirty="0"/>
              <a:t>ă</a:t>
            </a:r>
            <a:r>
              <a:rPr lang="en-US" sz="2600" dirty="0" err="1"/>
              <a:t>rii</a:t>
            </a:r>
            <a:r>
              <a:rPr lang="en-US" sz="2600" dirty="0"/>
              <a:t>!</a:t>
            </a:r>
          </a:p>
          <a:p>
            <a:pPr marL="749300" lvl="1" indent="-177800" eaLnBrk="1" hangingPunct="1"/>
            <a:r>
              <a:rPr lang="en-US" sz="2600" dirty="0"/>
              <a:t> </a:t>
            </a:r>
            <a:r>
              <a:rPr lang="en-US" sz="2600" dirty="0" err="1"/>
              <a:t>Câmpul</a:t>
            </a:r>
            <a:r>
              <a:rPr lang="en-US" sz="2600" dirty="0"/>
              <a:t> </a:t>
            </a:r>
            <a:r>
              <a:rPr lang="en-US" sz="2600" dirty="0" err="1">
                <a:solidFill>
                  <a:schemeClr val="folHlink"/>
                </a:solidFill>
              </a:rPr>
              <a:t>undonextLSN</a:t>
            </a:r>
            <a:r>
              <a:rPr lang="en-US" sz="2600" dirty="0"/>
              <a:t> al CLR refer</a:t>
            </a:r>
            <a:r>
              <a:rPr lang="vi-VN" sz="2600" dirty="0"/>
              <a:t>ă</a:t>
            </a:r>
            <a:r>
              <a:rPr lang="en-US" sz="2600" dirty="0"/>
              <a:t> </a:t>
            </a:r>
            <a:r>
              <a:rPr lang="en-US" sz="2600" dirty="0" err="1"/>
              <a:t>urm</a:t>
            </a:r>
            <a:r>
              <a:rPr lang="vi-VN" sz="2600" dirty="0"/>
              <a:t>ă</a:t>
            </a:r>
            <a:r>
              <a:rPr lang="en-US" sz="2600" dirty="0" err="1"/>
              <a:t>toarea</a:t>
            </a:r>
            <a:r>
              <a:rPr lang="en-US" sz="2600" dirty="0"/>
              <a:t> </a:t>
            </a:r>
            <a:r>
              <a:rPr lang="en-US" sz="2600" dirty="0" err="1"/>
              <a:t>intrare</a:t>
            </a:r>
            <a:r>
              <a:rPr lang="en-US" sz="2600" dirty="0"/>
              <a:t> din log </a:t>
            </a:r>
            <a:r>
              <a:rPr lang="en-US" sz="2600" dirty="0" err="1"/>
              <a:t>pentru</a:t>
            </a:r>
            <a:r>
              <a:rPr lang="en-US" sz="2600" dirty="0"/>
              <a:t> </a:t>
            </a:r>
            <a:r>
              <a:rPr lang="en-US" sz="2600" dirty="0" err="1"/>
              <a:t>anulat</a:t>
            </a:r>
            <a:r>
              <a:rPr lang="en-US" sz="2600" dirty="0">
                <a:solidFill>
                  <a:schemeClr val="folHlink"/>
                </a:solidFill>
              </a:rPr>
              <a:t> </a:t>
            </a:r>
            <a:r>
              <a:rPr lang="en-US" dirty="0"/>
              <a:t>(</a:t>
            </a:r>
            <a:r>
              <a:rPr lang="en-US" dirty="0" err="1"/>
              <a:t>adic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i="1" dirty="0" err="1"/>
              <a:t>prevLSN</a:t>
            </a:r>
            <a:r>
              <a:rPr lang="en-US" dirty="0"/>
              <a:t> al </a:t>
            </a:r>
            <a:r>
              <a:rPr lang="en-US" dirty="0" err="1"/>
              <a:t>înregistr</a:t>
            </a:r>
            <a:r>
              <a:rPr lang="vi-VN" dirty="0"/>
              <a:t>ă</a:t>
            </a:r>
            <a:r>
              <a:rPr lang="en-US" dirty="0" err="1"/>
              <a:t>rii</a:t>
            </a:r>
            <a:r>
              <a:rPr lang="en-US" dirty="0"/>
              <a:t> </a:t>
            </a:r>
            <a:r>
              <a:rPr lang="en-US" dirty="0" err="1"/>
              <a:t>anulate</a:t>
            </a:r>
            <a:r>
              <a:rPr lang="en-US" dirty="0"/>
              <a:t>).</a:t>
            </a:r>
          </a:p>
          <a:p>
            <a:pPr marL="749300" lvl="1" indent="-177800" eaLnBrk="1" hangingPunct="1"/>
            <a:r>
              <a:rPr lang="en-US" sz="2600" dirty="0"/>
              <a:t> </a:t>
            </a:r>
            <a:r>
              <a:rPr lang="en-US" sz="2600" dirty="0" err="1"/>
              <a:t>Intr</a:t>
            </a:r>
            <a:r>
              <a:rPr lang="vi-VN" sz="2600" dirty="0"/>
              <a:t>ă</a:t>
            </a:r>
            <a:r>
              <a:rPr lang="en-US" sz="2600" dirty="0"/>
              <a:t>rile de tip</a:t>
            </a:r>
            <a:r>
              <a:rPr lang="vi-VN" sz="2600" dirty="0"/>
              <a:t> </a:t>
            </a:r>
            <a:r>
              <a:rPr lang="en-US" sz="2600" dirty="0"/>
              <a:t>CLR nu se </a:t>
            </a:r>
            <a:r>
              <a:rPr lang="en-US" sz="2600" dirty="0" err="1"/>
              <a:t>anuleaz</a:t>
            </a:r>
            <a:r>
              <a:rPr lang="vi-VN" sz="2600" dirty="0"/>
              <a:t>ă</a:t>
            </a:r>
            <a:r>
              <a:rPr lang="en-US" sz="2600" dirty="0"/>
              <a:t> </a:t>
            </a:r>
            <a:r>
              <a:rPr lang="en-US" sz="2600" i="1" dirty="0" err="1">
                <a:solidFill>
                  <a:schemeClr val="folHlink"/>
                </a:solidFill>
              </a:rPr>
              <a:t>niciodat</a:t>
            </a:r>
            <a:r>
              <a:rPr lang="vi-VN" sz="2600" i="1" dirty="0">
                <a:solidFill>
                  <a:schemeClr val="folHlink"/>
                </a:solidFill>
              </a:rPr>
              <a:t>ă</a:t>
            </a:r>
            <a:endParaRPr lang="en-US" sz="26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La </a:t>
            </a:r>
            <a:r>
              <a:rPr lang="en-US" sz="2800" dirty="0" err="1"/>
              <a:t>finalul</a:t>
            </a:r>
            <a:r>
              <a:rPr lang="en-US" sz="2800" dirty="0"/>
              <a:t> </a:t>
            </a:r>
            <a:r>
              <a:rPr lang="en-US" sz="2800" dirty="0" err="1"/>
              <a:t>anul</a:t>
            </a:r>
            <a:r>
              <a:rPr lang="vi-VN" sz="2800" dirty="0"/>
              <a:t>ă</a:t>
            </a:r>
            <a:r>
              <a:rPr lang="en-US" sz="2800" dirty="0" err="1"/>
              <a:t>rii</a:t>
            </a:r>
            <a:r>
              <a:rPr lang="en-US" sz="2800" dirty="0"/>
              <a:t> </a:t>
            </a:r>
            <a:r>
              <a:rPr lang="en-US" sz="2800" dirty="0" err="1"/>
              <a:t>tuturor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 err="1"/>
              <a:t>rilor</a:t>
            </a:r>
            <a:r>
              <a:rPr lang="en-US" sz="2800" dirty="0"/>
              <a:t> </a:t>
            </a:r>
            <a:r>
              <a:rPr lang="en-US" sz="2800" dirty="0" err="1"/>
              <a:t>tranzacţiei</a:t>
            </a:r>
            <a:r>
              <a:rPr lang="en-US" sz="2800" dirty="0"/>
              <a:t> se </a:t>
            </a:r>
            <a:r>
              <a:rPr lang="en-US" sz="2800" dirty="0" err="1"/>
              <a:t>insereaz</a:t>
            </a:r>
            <a:r>
              <a:rPr lang="vi-VN" sz="2800" dirty="0"/>
              <a:t>ă</a:t>
            </a:r>
            <a:r>
              <a:rPr lang="en-US" sz="2800" dirty="0"/>
              <a:t> o </a:t>
            </a:r>
            <a:r>
              <a:rPr lang="en-US" sz="2800" dirty="0" err="1"/>
              <a:t>intrare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folHlink"/>
                </a:solidFill>
              </a:rPr>
              <a:t>end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log.</a:t>
            </a:r>
          </a:p>
        </p:txBody>
      </p:sp>
      <p:sp>
        <p:nvSpPr>
          <p:cNvPr id="16390" name="Freeform 21"/>
          <p:cNvSpPr>
            <a:spLocks/>
          </p:cNvSpPr>
          <p:nvPr/>
        </p:nvSpPr>
        <p:spPr bwMode="auto">
          <a:xfrm>
            <a:off x="9156700" y="1727200"/>
            <a:ext cx="230188" cy="153988"/>
          </a:xfrm>
          <a:custGeom>
            <a:avLst/>
            <a:gdLst>
              <a:gd name="T0" fmla="*/ 0 w 145"/>
              <a:gd name="T1" fmla="*/ 0 h 97"/>
              <a:gd name="T2" fmla="*/ 0 w 145"/>
              <a:gd name="T3" fmla="*/ 152400 h 97"/>
              <a:gd name="T4" fmla="*/ 228600 w 145"/>
              <a:gd name="T5" fmla="*/ 0 h 97"/>
              <a:gd name="T6" fmla="*/ 0 w 145"/>
              <a:gd name="T7" fmla="*/ 0 h 97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45" h="97">
                <a:moveTo>
                  <a:pt x="0" y="0"/>
                </a:moveTo>
                <a:lnTo>
                  <a:pt x="0" y="96"/>
                </a:lnTo>
                <a:lnTo>
                  <a:pt x="144" y="0"/>
                </a:lnTo>
                <a:lnTo>
                  <a:pt x="0" y="0"/>
                </a:lnTo>
              </a:path>
            </a:pathLst>
          </a:custGeom>
          <a:solidFill>
            <a:schemeClr val="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rnd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1" name="Rectangle 22"/>
          <p:cNvSpPr>
            <a:spLocks noChangeArrowheads="1"/>
          </p:cNvSpPr>
          <p:nvPr/>
        </p:nvSpPr>
        <p:spPr bwMode="auto">
          <a:xfrm>
            <a:off x="5727700" y="1727200"/>
            <a:ext cx="3429000" cy="152400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2" name="Line 23"/>
          <p:cNvSpPr>
            <a:spLocks noChangeShapeType="1"/>
          </p:cNvSpPr>
          <p:nvPr/>
        </p:nvSpPr>
        <p:spPr bwMode="auto">
          <a:xfrm>
            <a:off x="5664200" y="1879600"/>
            <a:ext cx="34798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3" name="Oval 24"/>
          <p:cNvSpPr>
            <a:spLocks noChangeArrowheads="1"/>
          </p:cNvSpPr>
          <p:nvPr/>
        </p:nvSpPr>
        <p:spPr bwMode="auto">
          <a:xfrm>
            <a:off x="5207000" y="977900"/>
            <a:ext cx="889000" cy="889000"/>
          </a:xfrm>
          <a:prstGeom prst="ellipse">
            <a:avLst/>
          </a:prstGeom>
          <a:solidFill>
            <a:schemeClr val="hlink"/>
          </a:solidFill>
          <a:ln w="25400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394" name="Line 26"/>
          <p:cNvSpPr>
            <a:spLocks noChangeShapeType="1"/>
          </p:cNvSpPr>
          <p:nvPr/>
        </p:nvSpPr>
        <p:spPr bwMode="auto">
          <a:xfrm flipV="1">
            <a:off x="9296400" y="1447800"/>
            <a:ext cx="0" cy="2540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5" name="Line 27"/>
          <p:cNvSpPr>
            <a:spLocks noChangeShapeType="1"/>
          </p:cNvSpPr>
          <p:nvPr/>
        </p:nvSpPr>
        <p:spPr bwMode="auto">
          <a:xfrm>
            <a:off x="5962650" y="1727200"/>
            <a:ext cx="34163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6" name="Line 28"/>
          <p:cNvSpPr>
            <a:spLocks noChangeShapeType="1"/>
          </p:cNvSpPr>
          <p:nvPr/>
        </p:nvSpPr>
        <p:spPr bwMode="auto">
          <a:xfrm flipV="1">
            <a:off x="9163050" y="1720850"/>
            <a:ext cx="215900" cy="1651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7" name="Line 29"/>
          <p:cNvSpPr>
            <a:spLocks noChangeShapeType="1"/>
          </p:cNvSpPr>
          <p:nvPr/>
        </p:nvSpPr>
        <p:spPr bwMode="auto">
          <a:xfrm flipV="1">
            <a:off x="6819900" y="1701800"/>
            <a:ext cx="101600" cy="20320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8" name="Line 30"/>
          <p:cNvSpPr>
            <a:spLocks noChangeShapeType="1"/>
          </p:cNvSpPr>
          <p:nvPr/>
        </p:nvSpPr>
        <p:spPr bwMode="auto">
          <a:xfrm flipV="1">
            <a:off x="9169400" y="1701800"/>
            <a:ext cx="177800" cy="20320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99" name="Oval 31"/>
          <p:cNvSpPr>
            <a:spLocks noChangeArrowheads="1"/>
          </p:cNvSpPr>
          <p:nvPr/>
        </p:nvSpPr>
        <p:spPr bwMode="auto">
          <a:xfrm>
            <a:off x="5353050" y="1123950"/>
            <a:ext cx="596900" cy="596900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400" name="Oval 32"/>
          <p:cNvSpPr>
            <a:spLocks noChangeArrowheads="1"/>
          </p:cNvSpPr>
          <p:nvPr/>
        </p:nvSpPr>
        <p:spPr bwMode="auto">
          <a:xfrm>
            <a:off x="5505450" y="1276350"/>
            <a:ext cx="292100" cy="292100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401" name="Line 33"/>
          <p:cNvSpPr>
            <a:spLocks noChangeShapeType="1"/>
          </p:cNvSpPr>
          <p:nvPr/>
        </p:nvSpPr>
        <p:spPr bwMode="auto">
          <a:xfrm flipV="1">
            <a:off x="6934200" y="1295400"/>
            <a:ext cx="0" cy="4064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stealth" w="med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402" name="Text Box 34"/>
          <p:cNvSpPr txBox="1">
            <a:spLocks noChangeArrowheads="1"/>
          </p:cNvSpPr>
          <p:nvPr/>
        </p:nvSpPr>
        <p:spPr bwMode="auto">
          <a:xfrm>
            <a:off x="6007914" y="501651"/>
            <a:ext cx="209704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ctr" eaLnBrk="1" hangingPunct="1"/>
            <a:r>
              <a:rPr lang="en-US" sz="1800" dirty="0" err="1">
                <a:solidFill>
                  <a:schemeClr val="tx2"/>
                </a:solidFill>
              </a:rPr>
              <a:t>anulare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curent</a:t>
            </a:r>
            <a:r>
              <a:rPr lang="vi-VN" sz="1800" dirty="0">
                <a:solidFill>
                  <a:schemeClr val="tx2"/>
                </a:solidFill>
              </a:rPr>
              <a:t>ă</a:t>
            </a:r>
            <a:endParaRPr lang="en-US" sz="1800" dirty="0">
              <a:solidFill>
                <a:schemeClr val="tx2"/>
              </a:solidFill>
            </a:endParaRPr>
          </a:p>
          <a:p>
            <a:pPr algn="ctr" eaLnBrk="1" hangingPunct="1"/>
            <a:r>
              <a:rPr lang="en-US" sz="1800" dirty="0" err="1">
                <a:solidFill>
                  <a:schemeClr val="tx2"/>
                </a:solidFill>
              </a:rPr>
              <a:t>PrevLSN</a:t>
            </a:r>
            <a:r>
              <a:rPr lang="en-US" sz="1800" dirty="0">
                <a:solidFill>
                  <a:schemeClr val="tx2"/>
                </a:solidFill>
              </a:rPr>
              <a:t> = 1234</a:t>
            </a:r>
          </a:p>
        </p:txBody>
      </p:sp>
      <p:sp>
        <p:nvSpPr>
          <p:cNvPr id="16403" name="Text Box 35"/>
          <p:cNvSpPr txBox="1">
            <a:spLocks noChangeArrowheads="1"/>
          </p:cNvSpPr>
          <p:nvPr/>
        </p:nvSpPr>
        <p:spPr bwMode="auto">
          <a:xfrm>
            <a:off x="8020050" y="850900"/>
            <a:ext cx="26479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algn="ctr" eaLnBrk="1" hangingPunct="1"/>
            <a:r>
              <a:rPr lang="en-US" sz="1800">
                <a:solidFill>
                  <a:schemeClr val="tx2"/>
                </a:solidFill>
              </a:rPr>
              <a:t>lastLSN(CLR)</a:t>
            </a:r>
          </a:p>
          <a:p>
            <a:pPr algn="ctr" eaLnBrk="1" hangingPunct="1"/>
            <a:r>
              <a:rPr lang="en-US" sz="1800">
                <a:solidFill>
                  <a:schemeClr val="tx2"/>
                </a:solidFill>
              </a:rPr>
              <a:t>undonextLSN = 1234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457200" y="649070"/>
            <a:ext cx="102108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Comiterea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tranzacţii</a:t>
            </a:r>
            <a:endParaRPr lang="en-US" dirty="0"/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8200" y="2209800"/>
            <a:ext cx="10896600" cy="50292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dirty="0"/>
              <a:t> Se </a:t>
            </a:r>
            <a:r>
              <a:rPr lang="en-US" dirty="0" err="1"/>
              <a:t>insereaz</a:t>
            </a:r>
            <a:r>
              <a:rPr lang="vi-VN" dirty="0"/>
              <a:t>ă</a:t>
            </a:r>
            <a:r>
              <a:rPr lang="en-US" dirty="0"/>
              <a:t> o </a:t>
            </a:r>
            <a:r>
              <a:rPr lang="en-US" dirty="0" err="1"/>
              <a:t>intrare</a:t>
            </a:r>
            <a:r>
              <a:rPr lang="en-US" dirty="0"/>
              <a:t> </a:t>
            </a:r>
            <a:r>
              <a:rPr lang="en-US" dirty="0">
                <a:solidFill>
                  <a:schemeClr val="folHlink"/>
                </a:solidFill>
              </a:rPr>
              <a:t>commit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log.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dirty="0"/>
              <a:t> </a:t>
            </a:r>
            <a:r>
              <a:rPr lang="en-US" dirty="0" err="1"/>
              <a:t>Toate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vi-VN" dirty="0"/>
              <a:t>ă</a:t>
            </a:r>
            <a:r>
              <a:rPr lang="en-US" dirty="0"/>
              <a:t>rile de log </a:t>
            </a:r>
            <a:r>
              <a:rPr lang="en-US" dirty="0" err="1"/>
              <a:t>corespunz</a:t>
            </a:r>
            <a:r>
              <a:rPr lang="vi-VN" dirty="0"/>
              <a:t>ă</a:t>
            </a:r>
            <a:r>
              <a:rPr lang="en-US" dirty="0" err="1"/>
              <a:t>toare</a:t>
            </a:r>
            <a:r>
              <a:rPr lang="en-US" dirty="0"/>
              <a:t> </a:t>
            </a:r>
            <a:r>
              <a:rPr lang="en-US" dirty="0" err="1"/>
              <a:t>tranzacţiei</a:t>
            </a:r>
            <a:r>
              <a:rPr lang="en-US" dirty="0"/>
              <a:t> se </a:t>
            </a:r>
            <a:r>
              <a:rPr lang="en-US" dirty="0" err="1"/>
              <a:t>salveaz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disc (</a:t>
            </a:r>
            <a:r>
              <a:rPr lang="en-US" dirty="0" err="1"/>
              <a:t>pân</a:t>
            </a:r>
            <a:r>
              <a:rPr lang="vi-VN" dirty="0"/>
              <a:t>ă</a:t>
            </a:r>
            <a:r>
              <a:rPr lang="en-US" dirty="0"/>
              <a:t> la </a:t>
            </a:r>
            <a:r>
              <a:rPr lang="en-US" dirty="0" err="1">
                <a:solidFill>
                  <a:schemeClr val="folHlink"/>
                </a:solidFill>
              </a:rPr>
              <a:t>lastLSN</a:t>
            </a:r>
            <a:r>
              <a:rPr lang="en-US" dirty="0"/>
              <a:t>).</a:t>
            </a:r>
          </a:p>
          <a:p>
            <a:pPr marL="749300" lvl="1" indent="-177800" eaLnBrk="1" hangingPunct="1"/>
            <a:r>
              <a:rPr lang="en-US" dirty="0"/>
              <a:t> </a:t>
            </a:r>
            <a:r>
              <a:rPr lang="en-US" dirty="0" err="1"/>
              <a:t>Garantez</a:t>
            </a:r>
            <a:r>
              <a:rPr lang="vi-VN" dirty="0"/>
              <a:t>ă</a:t>
            </a:r>
            <a:r>
              <a:rPr lang="en-US" dirty="0"/>
              <a:t> c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dirty="0" err="1">
                <a:solidFill>
                  <a:schemeClr val="folHlink"/>
                </a:solidFill>
              </a:rPr>
              <a:t>flushedLSN</a:t>
            </a:r>
            <a:r>
              <a:rPr lang="en-US" dirty="0">
                <a:solidFill>
                  <a:schemeClr val="folHlink"/>
                </a:solidFill>
              </a:rPr>
              <a:t> </a:t>
            </a:r>
            <a:r>
              <a:rPr lang="en-US" dirty="0">
                <a:solidFill>
                  <a:schemeClr val="folHlink"/>
                </a:solidFill>
                <a:sym typeface="Symbol" pitchFamily="18" charset="2"/>
              </a:rPr>
              <a:t></a:t>
            </a:r>
            <a:r>
              <a:rPr lang="en-US" dirty="0">
                <a:solidFill>
                  <a:schemeClr val="folHlink"/>
                </a:solidFill>
              </a:rPr>
              <a:t> </a:t>
            </a:r>
            <a:r>
              <a:rPr lang="en-US" dirty="0" err="1">
                <a:solidFill>
                  <a:schemeClr val="folHlink"/>
                </a:solidFill>
              </a:rPr>
              <a:t>lastLSN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endParaRPr lang="en-US" dirty="0"/>
          </a:p>
          <a:p>
            <a:pPr marL="749300" lvl="1" indent="-177800" eaLnBrk="1" hangingPunct="1"/>
            <a:r>
              <a:rPr lang="en-US" dirty="0"/>
              <a:t> </a:t>
            </a:r>
            <a:r>
              <a:rPr lang="en-US" dirty="0" err="1"/>
              <a:t>Inser</a:t>
            </a:r>
            <a:r>
              <a:rPr lang="vi-VN" dirty="0"/>
              <a:t>ă</a:t>
            </a:r>
            <a:r>
              <a:rPr lang="en-US" dirty="0"/>
              <a:t>rile </a:t>
            </a:r>
            <a:r>
              <a:rPr lang="en-US" dirty="0" err="1"/>
              <a:t>în</a:t>
            </a:r>
            <a:r>
              <a:rPr lang="en-US" dirty="0"/>
              <a:t> log se </a:t>
            </a:r>
            <a:r>
              <a:rPr lang="en-US" dirty="0" err="1"/>
              <a:t>fac</a:t>
            </a:r>
            <a:r>
              <a:rPr lang="en-US" dirty="0"/>
              <a:t> </a:t>
            </a:r>
            <a:r>
              <a:rPr lang="en-US" dirty="0" err="1"/>
              <a:t>secvenţial</a:t>
            </a:r>
            <a:r>
              <a:rPr lang="en-US" dirty="0"/>
              <a:t>, </a:t>
            </a:r>
            <a:r>
              <a:rPr lang="en-US" dirty="0" err="1"/>
              <a:t>sincron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disc</a:t>
            </a:r>
          </a:p>
          <a:p>
            <a:pPr marL="749300" lvl="1" indent="-177800" eaLnBrk="1" hangingPunct="1"/>
            <a:r>
              <a:rPr lang="en-US" dirty="0"/>
              <a:t> Exist</a:t>
            </a:r>
            <a:r>
              <a:rPr lang="vi-VN" dirty="0"/>
              <a:t>ă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vi-VN" dirty="0"/>
              <a:t>ă</a:t>
            </a:r>
            <a:r>
              <a:rPr lang="en-US" dirty="0" err="1"/>
              <a:t>ri</a:t>
            </a:r>
            <a:r>
              <a:rPr lang="en-US" dirty="0"/>
              <a:t> de log per </a:t>
            </a:r>
            <a:r>
              <a:rPr lang="en-US" dirty="0" err="1"/>
              <a:t>pagin</a:t>
            </a:r>
            <a:r>
              <a:rPr lang="vi-VN" dirty="0"/>
              <a:t>ă</a:t>
            </a:r>
            <a:r>
              <a:rPr lang="en-US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dirty="0"/>
              <a:t> Se </a:t>
            </a:r>
            <a:r>
              <a:rPr lang="en-US" dirty="0" err="1"/>
              <a:t>insereaz</a:t>
            </a:r>
            <a:r>
              <a:rPr lang="vi-VN" dirty="0"/>
              <a:t>ă</a:t>
            </a:r>
            <a:r>
              <a:rPr lang="en-US" dirty="0"/>
              <a:t> o </a:t>
            </a:r>
            <a:r>
              <a:rPr lang="en-US" dirty="0" err="1"/>
              <a:t>intrare</a:t>
            </a:r>
            <a:r>
              <a:rPr lang="en-US" dirty="0"/>
              <a:t> </a:t>
            </a:r>
            <a:r>
              <a:rPr lang="en-US" dirty="0">
                <a:solidFill>
                  <a:schemeClr val="folHlink"/>
                </a:solidFill>
              </a:rPr>
              <a:t>end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log.</a:t>
            </a:r>
            <a:endParaRPr lang="en-US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1" y="381000"/>
            <a:ext cx="9763126" cy="641350"/>
          </a:xfrm>
        </p:spPr>
        <p:txBody>
          <a:bodyPr/>
          <a:lstStyle/>
          <a:p>
            <a:pPr eaLnBrk="1" hangingPunct="1"/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generalilor</a:t>
            </a:r>
            <a:r>
              <a:rPr lang="en-US" dirty="0"/>
              <a:t> </a:t>
            </a:r>
            <a:r>
              <a:rPr lang="en-US" dirty="0" err="1"/>
              <a:t>bizantini</a:t>
            </a:r>
            <a:endParaRPr lang="bg-BG" dirty="0"/>
          </a:p>
        </p:txBody>
      </p:sp>
      <p:sp>
        <p:nvSpPr>
          <p:cNvPr id="13316" name="Rectangle 3"/>
          <p:cNvSpPr>
            <a:spLocks noChangeArrowheads="1"/>
          </p:cNvSpPr>
          <p:nvPr/>
        </p:nvSpPr>
        <p:spPr bwMode="auto">
          <a:xfrm>
            <a:off x="2057400" y="4267200"/>
            <a:ext cx="99060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ro-RO" dirty="0">
                <a:solidFill>
                  <a:schemeClr val="tx2"/>
                </a:solidFill>
                <a:latin typeface="Book Antiqua" pitchFamily="18" charset="0"/>
              </a:rPr>
              <a:t>Un oraș se află sub asediul a două armate aliate</a:t>
            </a:r>
            <a:endParaRPr lang="en-US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ro-RO" dirty="0">
                <a:solidFill>
                  <a:schemeClr val="tx2"/>
                </a:solidFill>
                <a:latin typeface="Book Antiqua" pitchFamily="18" charset="0"/>
              </a:rPr>
              <a:t>Fiecare armată are un general (unul dintre ei e liderul)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ro-RO" dirty="0">
                <a:solidFill>
                  <a:schemeClr val="tx2"/>
                </a:solidFill>
                <a:latin typeface="Book Antiqua" pitchFamily="18" charset="0"/>
              </a:rPr>
              <a:t> Armatele trebuie să agreeze dacă atacă sau nu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ro-RO" dirty="0">
                <a:solidFill>
                  <a:schemeClr val="tx2"/>
                </a:solidFill>
                <a:latin typeface="Book Antiqua" pitchFamily="18" charset="0"/>
              </a:rPr>
              <a:t> Comunică prin transmitere de mesaje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ro-RO" dirty="0">
                <a:solidFill>
                  <a:schemeClr val="tx2"/>
                </a:solidFill>
                <a:latin typeface="Book Antiqua" pitchFamily="18" charset="0"/>
              </a:rPr>
              <a:t> Mesagerul poate fi capturat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374861-B662-4027-9BD3-C9F400F4B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95700" y="1143000"/>
            <a:ext cx="4800600" cy="270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849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28600" y="152400"/>
            <a:ext cx="10439400" cy="10668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/>
              <a:t>Faze ale ARIES</a:t>
            </a:r>
            <a:br>
              <a:rPr lang="en-US" dirty="0"/>
            </a:br>
            <a:r>
              <a:rPr lang="en-US" dirty="0"/>
              <a:t>(</a:t>
            </a:r>
            <a:r>
              <a:rPr lang="en-US" sz="2400" i="1" dirty="0"/>
              <a:t>Algorithm for Recovery and Isolation Exploiting Semantics</a:t>
            </a:r>
            <a:r>
              <a:rPr lang="en-US" dirty="0"/>
              <a:t>)</a:t>
            </a:r>
          </a:p>
        </p:txBody>
      </p:sp>
      <p:sp>
        <p:nvSpPr>
          <p:cNvPr id="1843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1752600"/>
            <a:ext cx="11658600" cy="4876800"/>
          </a:xfrm>
        </p:spPr>
        <p:txBody>
          <a:bodyPr/>
          <a:lstStyle/>
          <a:p>
            <a:pPr eaLnBrk="1" hangingPunct="1">
              <a:defRPr/>
            </a:pPr>
            <a:endParaRPr lang="en-US" sz="1000" dirty="0"/>
          </a:p>
          <a:p>
            <a:pPr marL="228600" indent="-228600" eaLnBrk="1" hangingPunct="1">
              <a:buFont typeface="Wingdings" pitchFamily="2" charset="2"/>
              <a:buChar char="n"/>
              <a:defRPr/>
            </a:pPr>
            <a:r>
              <a:rPr lang="en-US" sz="2800" i="1" u="sng" dirty="0" err="1">
                <a:solidFill>
                  <a:srgbClr val="FF0000"/>
                </a:solidFill>
              </a:rPr>
              <a:t>Analiz</a:t>
            </a:r>
            <a:r>
              <a:rPr lang="vi-VN" sz="2800" i="1" u="sng" dirty="0">
                <a:solidFill>
                  <a:srgbClr val="FF0000"/>
                </a:solidFill>
              </a:rPr>
              <a:t>ă</a:t>
            </a:r>
            <a:r>
              <a:rPr lang="en-US" sz="2800" dirty="0"/>
              <a:t>:</a:t>
            </a:r>
            <a:r>
              <a:rPr lang="en-US" sz="2800" dirty="0">
                <a:solidFill>
                  <a:schemeClr val="accent2"/>
                </a:solidFill>
              </a:rPr>
              <a:t>  </a:t>
            </a:r>
            <a:r>
              <a:rPr lang="en-US" sz="2800" dirty="0"/>
              <a:t>Se </a:t>
            </a:r>
            <a:r>
              <a:rPr lang="en-US" sz="2800" dirty="0" err="1"/>
              <a:t>parcurge</a:t>
            </a:r>
            <a:r>
              <a:rPr lang="en-US" sz="2800" dirty="0"/>
              <a:t> </a:t>
            </a:r>
            <a:r>
              <a:rPr lang="en-US" sz="2800" i="1" dirty="0"/>
              <a:t>log</a:t>
            </a:r>
            <a:r>
              <a:rPr lang="en-US" sz="2800" dirty="0"/>
              <a:t>-</a:t>
            </a:r>
            <a:r>
              <a:rPr lang="en-US" sz="2800" dirty="0" err="1"/>
              <a:t>ul</a:t>
            </a:r>
            <a:r>
              <a:rPr lang="en-US" sz="2800" dirty="0"/>
              <a:t> de la </a:t>
            </a:r>
            <a:r>
              <a:rPr lang="en-US" sz="2800" dirty="0" err="1"/>
              <a:t>cel</a:t>
            </a:r>
            <a:r>
              <a:rPr lang="en-US" sz="2800" dirty="0"/>
              <a:t> </a:t>
            </a:r>
            <a:r>
              <a:rPr lang="en-US" sz="2800" dirty="0" err="1"/>
              <a:t>mai</a:t>
            </a:r>
            <a:r>
              <a:rPr lang="en-US" sz="2800" dirty="0"/>
              <a:t> recent </a:t>
            </a:r>
            <a:r>
              <a:rPr lang="en-US" sz="2800" i="1" dirty="0"/>
              <a:t>checkpoint</a:t>
            </a:r>
            <a:r>
              <a:rPr lang="en-US" sz="2800" dirty="0"/>
              <a:t> </a:t>
            </a:r>
            <a:r>
              <a:rPr lang="en-US" sz="2800" dirty="0" err="1"/>
              <a:t>spre</a:t>
            </a:r>
            <a:r>
              <a:rPr lang="en-US" sz="2800" dirty="0"/>
              <a:t> final </a:t>
            </a:r>
            <a:r>
              <a:rPr lang="en-US" sz="2800" dirty="0" err="1"/>
              <a:t>pentru</a:t>
            </a:r>
            <a:r>
              <a:rPr lang="en-US" sz="2800" dirty="0"/>
              <a:t> </a:t>
            </a:r>
            <a:r>
              <a:rPr lang="en-US" sz="2800" dirty="0" err="1"/>
              <a:t>identificarea</a:t>
            </a:r>
            <a:r>
              <a:rPr lang="en-US" sz="2800" dirty="0"/>
              <a:t> </a:t>
            </a:r>
            <a:r>
              <a:rPr lang="en-US" sz="2800" dirty="0" err="1"/>
              <a:t>tuturor</a:t>
            </a:r>
            <a:r>
              <a:rPr lang="en-US" sz="2800" dirty="0"/>
              <a:t> </a:t>
            </a:r>
            <a:r>
              <a:rPr lang="en-US" sz="2800" dirty="0" err="1"/>
              <a:t>tranzacţiilor</a:t>
            </a:r>
            <a:r>
              <a:rPr lang="en-US" sz="2800" dirty="0"/>
              <a:t> active </a:t>
            </a:r>
            <a:r>
              <a:rPr lang="en-US" sz="2800" dirty="0" err="1"/>
              <a:t>şi</a:t>
            </a:r>
            <a:r>
              <a:rPr lang="en-US" sz="2800" dirty="0"/>
              <a:t> a </a:t>
            </a:r>
            <a:r>
              <a:rPr lang="en-US" sz="2800" dirty="0" err="1"/>
              <a:t>tuturor</a:t>
            </a:r>
            <a:r>
              <a:rPr lang="en-US" sz="2800" dirty="0"/>
              <a:t> </a:t>
            </a:r>
            <a:r>
              <a:rPr lang="en-US" sz="2800" dirty="0" err="1"/>
              <a:t>paginilor</a:t>
            </a:r>
            <a:r>
              <a:rPr lang="en-US" sz="2800" dirty="0"/>
              <a:t> </a:t>
            </a:r>
            <a:r>
              <a:rPr lang="en-US" sz="2800" dirty="0" err="1"/>
              <a:t>modificate</a:t>
            </a:r>
            <a:r>
              <a:rPr lang="en-US" sz="2800" dirty="0"/>
              <a:t> </a:t>
            </a:r>
            <a:r>
              <a:rPr lang="en-US" sz="2800" dirty="0" err="1"/>
              <a:t>existente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i="1" dirty="0"/>
              <a:t>buffer </a:t>
            </a:r>
            <a:r>
              <a:rPr lang="en-US" sz="2800" dirty="0"/>
              <a:t>la </a:t>
            </a:r>
            <a:r>
              <a:rPr lang="en-US" sz="2800" dirty="0" err="1"/>
              <a:t>momentul</a:t>
            </a:r>
            <a:r>
              <a:rPr lang="en-US" sz="2800" dirty="0"/>
              <a:t> </a:t>
            </a:r>
            <a:r>
              <a:rPr lang="en-US" sz="2800" dirty="0" err="1"/>
              <a:t>întreruperii</a:t>
            </a:r>
            <a:endParaRPr lang="en-US" sz="2800" dirty="0"/>
          </a:p>
          <a:p>
            <a:pPr marL="228600" indent="-228600" eaLnBrk="1" hangingPunct="1">
              <a:buFont typeface="Wingdings" pitchFamily="2" charset="2"/>
              <a:buChar char="n"/>
              <a:defRPr/>
            </a:pPr>
            <a:r>
              <a:rPr lang="en-US" sz="2800" i="1" dirty="0">
                <a:solidFill>
                  <a:schemeClr val="folHlink"/>
                </a:solidFill>
              </a:rPr>
              <a:t> </a:t>
            </a:r>
            <a:r>
              <a:rPr lang="en-US" sz="2800" i="1" u="sng" dirty="0">
                <a:solidFill>
                  <a:srgbClr val="009900"/>
                </a:solidFill>
              </a:rPr>
              <a:t>Redo</a:t>
            </a:r>
            <a:r>
              <a:rPr lang="en-US" sz="2800" dirty="0"/>
              <a:t>:</a:t>
            </a:r>
            <a:r>
              <a:rPr lang="en-US" sz="2800" dirty="0">
                <a:solidFill>
                  <a:schemeClr val="accent2"/>
                </a:solidFill>
              </a:rPr>
              <a:t>  </a:t>
            </a:r>
            <a:r>
              <a:rPr lang="en-US" sz="2800" dirty="0"/>
              <a:t>Reface  </a:t>
            </a:r>
            <a:r>
              <a:rPr lang="en-US" sz="2800" dirty="0" err="1"/>
              <a:t>toate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/>
              <a:t>rile </a:t>
            </a:r>
            <a:r>
              <a:rPr lang="en-US" sz="2800" dirty="0" err="1"/>
              <a:t>paginilor</a:t>
            </a:r>
            <a:r>
              <a:rPr lang="en-US" sz="2800" dirty="0"/>
              <a:t> din </a:t>
            </a:r>
            <a:r>
              <a:rPr lang="en-US" sz="2800" i="1" dirty="0"/>
              <a:t>buffer,</a:t>
            </a:r>
            <a:r>
              <a:rPr lang="en-US" sz="2800" dirty="0"/>
              <a:t> </a:t>
            </a:r>
            <a:r>
              <a:rPr lang="en-US" sz="2800" dirty="0" err="1"/>
              <a:t>corespunz</a:t>
            </a:r>
            <a:r>
              <a:rPr lang="vi-VN" sz="2800" dirty="0"/>
              <a:t>ă</a:t>
            </a:r>
            <a:r>
              <a:rPr lang="en-US" sz="2800" dirty="0" err="1"/>
              <a:t>toare</a:t>
            </a:r>
            <a:r>
              <a:rPr lang="en-US" sz="2800" dirty="0"/>
              <a:t> </a:t>
            </a:r>
            <a:r>
              <a:rPr lang="en-US" sz="2800" dirty="0" err="1"/>
              <a:t>tranzacţiilor</a:t>
            </a:r>
            <a:r>
              <a:rPr lang="en-US" sz="2800" dirty="0"/>
              <a:t> </a:t>
            </a:r>
            <a:r>
              <a:rPr lang="en-US" sz="2800" dirty="0" err="1"/>
              <a:t>comise</a:t>
            </a:r>
            <a:r>
              <a:rPr lang="en-US" sz="2800" dirty="0"/>
              <a:t> </a:t>
            </a:r>
            <a:r>
              <a:rPr lang="en-US" sz="2800" dirty="0" err="1"/>
              <a:t>înainte</a:t>
            </a:r>
            <a:r>
              <a:rPr lang="en-US" sz="2800" dirty="0"/>
              <a:t> de </a:t>
            </a:r>
            <a:r>
              <a:rPr lang="en-US" sz="2800" dirty="0" err="1"/>
              <a:t>întrerupere</a:t>
            </a:r>
            <a:r>
              <a:rPr lang="en-US" sz="2800" dirty="0"/>
              <a:t>, </a:t>
            </a:r>
            <a:r>
              <a:rPr lang="en-US" sz="2800" dirty="0" err="1"/>
              <a:t>pentru</a:t>
            </a:r>
            <a:r>
              <a:rPr lang="en-US" sz="2800" dirty="0"/>
              <a:t> a </a:t>
            </a:r>
            <a:r>
              <a:rPr lang="en-US" sz="2800" dirty="0" err="1"/>
              <a:t>asigura</a:t>
            </a:r>
            <a:r>
              <a:rPr lang="en-US" sz="2800" dirty="0"/>
              <a:t> c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toate</a:t>
            </a:r>
            <a:r>
              <a:rPr lang="en-US" sz="2800" dirty="0"/>
              <a:t>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/>
              <a:t>rile s-au </a:t>
            </a:r>
            <a:r>
              <a:rPr lang="en-US" sz="2800" dirty="0" err="1"/>
              <a:t>salvat</a:t>
            </a:r>
            <a:r>
              <a:rPr lang="en-US" sz="2800" dirty="0"/>
              <a:t> </a:t>
            </a:r>
            <a:r>
              <a:rPr lang="en-US" sz="2800" dirty="0" err="1"/>
              <a:t>pe</a:t>
            </a:r>
            <a:r>
              <a:rPr lang="en-US" sz="2800" dirty="0"/>
              <a:t> disc.</a:t>
            </a:r>
          </a:p>
          <a:p>
            <a:pPr marL="228600" indent="-228600" eaLnBrk="1" hangingPunct="1">
              <a:buFont typeface="Wingdings" pitchFamily="2" charset="2"/>
              <a:buChar char="n"/>
              <a:defRPr/>
            </a:pPr>
            <a:r>
              <a:rPr lang="en-US" sz="2800" i="1" dirty="0">
                <a:solidFill>
                  <a:schemeClr val="folHlink"/>
                </a:solidFill>
              </a:rPr>
              <a:t> </a:t>
            </a:r>
            <a:r>
              <a:rPr lang="en-US" sz="2800" i="1" u="sng" dirty="0">
                <a:solidFill>
                  <a:srgbClr val="CC6600"/>
                </a:solidFill>
              </a:rPr>
              <a:t>Undo</a:t>
            </a:r>
            <a:r>
              <a:rPr lang="en-US" sz="2800" dirty="0"/>
              <a:t>:</a:t>
            </a:r>
            <a:r>
              <a:rPr lang="en-US" sz="2800" dirty="0">
                <a:solidFill>
                  <a:schemeClr val="accent2"/>
                </a:solidFill>
              </a:rPr>
              <a:t>  </a:t>
            </a:r>
            <a:r>
              <a:rPr lang="en-US" sz="2800" dirty="0" err="1"/>
              <a:t>Modific</a:t>
            </a:r>
            <a:r>
              <a:rPr lang="vi-VN" sz="2800" dirty="0"/>
              <a:t>ă</a:t>
            </a:r>
            <a:r>
              <a:rPr lang="en-US" sz="2800" dirty="0"/>
              <a:t>rile </a:t>
            </a:r>
            <a:r>
              <a:rPr lang="en-US" sz="2800" dirty="0" err="1"/>
              <a:t>tuturor</a:t>
            </a:r>
            <a:r>
              <a:rPr lang="en-US" sz="2800" dirty="0"/>
              <a:t> </a:t>
            </a:r>
            <a:r>
              <a:rPr lang="en-US" sz="2800" dirty="0" err="1"/>
              <a:t>tranzacţiilor</a:t>
            </a:r>
            <a:r>
              <a:rPr lang="en-US" sz="2800" dirty="0"/>
              <a:t> active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momentul</a:t>
            </a:r>
            <a:r>
              <a:rPr lang="en-US" sz="2800" dirty="0"/>
              <a:t> </a:t>
            </a:r>
            <a:r>
              <a:rPr lang="en-US" sz="2800" dirty="0" err="1"/>
              <a:t>întreruperii</a:t>
            </a:r>
            <a:r>
              <a:rPr lang="en-US" sz="2800" dirty="0"/>
              <a:t> se </a:t>
            </a:r>
            <a:r>
              <a:rPr lang="en-US" sz="2800" dirty="0" err="1"/>
              <a:t>anuleaz</a:t>
            </a:r>
            <a:r>
              <a:rPr lang="vi-VN" sz="2800" dirty="0"/>
              <a:t>ă</a:t>
            </a:r>
            <a:r>
              <a:rPr lang="en-US" sz="2800" dirty="0"/>
              <a:t> (</a:t>
            </a:r>
            <a:r>
              <a:rPr lang="en-US" sz="2800" dirty="0" err="1"/>
              <a:t>folosing</a:t>
            </a:r>
            <a:r>
              <a:rPr lang="en-US" sz="2800" dirty="0"/>
              <a:t> </a:t>
            </a:r>
            <a:r>
              <a:rPr lang="en-US" sz="2800" i="1" dirty="0" err="1"/>
              <a:t>valoarea</a:t>
            </a:r>
            <a:r>
              <a:rPr lang="en-US" sz="2800" i="1" dirty="0"/>
              <a:t> </a:t>
            </a:r>
            <a:r>
              <a:rPr lang="en-US" sz="2800" i="1" dirty="0" err="1"/>
              <a:t>anterioar</a:t>
            </a:r>
            <a:r>
              <a:rPr lang="vi-VN" sz="2800" i="1" dirty="0"/>
              <a:t>ă</a:t>
            </a:r>
            <a:r>
              <a:rPr lang="en-US" sz="2800" i="1" dirty="0"/>
              <a:t> </a:t>
            </a:r>
            <a:r>
              <a:rPr lang="en-US" sz="2800" dirty="0" err="1"/>
              <a:t>prezent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intrare</a:t>
            </a:r>
            <a:r>
              <a:rPr lang="en-US" sz="2800" dirty="0"/>
              <a:t>), </a:t>
            </a:r>
            <a:r>
              <a:rPr lang="en-US" sz="2800" dirty="0" err="1"/>
              <a:t>mergând</a:t>
            </a:r>
            <a:r>
              <a:rPr lang="en-US" sz="2800" dirty="0"/>
              <a:t> din spate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faţ</a:t>
            </a:r>
            <a:r>
              <a:rPr lang="vi-VN" sz="2800" dirty="0"/>
              <a:t>ă</a:t>
            </a:r>
            <a:r>
              <a:rPr lang="en-US" sz="2800" dirty="0"/>
              <a:t>. </a:t>
            </a:r>
          </a:p>
          <a:p>
            <a:pPr marL="749300" lvl="1" indent="-177800" eaLnBrk="1" hangingPunct="1">
              <a:buSzPct val="75000"/>
              <a:defRPr/>
            </a:pP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4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4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4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3" y="304801"/>
            <a:ext cx="4190997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/>
              <a:t>LOG</a:t>
            </a:r>
          </a:p>
        </p:txBody>
      </p:sp>
      <p:sp>
        <p:nvSpPr>
          <p:cNvPr id="19460" name="Rectangle 4"/>
          <p:cNvSpPr>
            <a:spLocks noChangeArrowheads="1"/>
          </p:cNvSpPr>
          <p:nvPr/>
        </p:nvSpPr>
        <p:spPr bwMode="auto">
          <a:xfrm>
            <a:off x="5385514" y="1866900"/>
            <a:ext cx="6120683" cy="438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marL="342900" indent="-342900" eaLnBrk="0" hangingPunct="0">
              <a:spcBef>
                <a:spcPct val="20000"/>
              </a:spcBef>
              <a:buClr>
                <a:schemeClr val="tx1"/>
              </a:buClr>
              <a:buSzPct val="75000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 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porneşte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la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ultimul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checkpoint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(din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master record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  <a:p>
            <a:pPr marL="342900" indent="-342900" eaLnBrk="0" hangingPunct="0">
              <a:spcBef>
                <a:spcPct val="20000"/>
              </a:spcBef>
              <a:buClr>
                <a:schemeClr val="tx1"/>
              </a:buClr>
              <a:buSzPct val="75000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 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faze:</a:t>
            </a:r>
          </a:p>
          <a:p>
            <a:pPr marL="742950" lvl="1" indent="-285750" eaLnBrk="0" hangingPunct="0">
              <a:spcBef>
                <a:spcPct val="20000"/>
              </a:spcBef>
              <a:buClr>
                <a:schemeClr val="tx1"/>
              </a:buClr>
              <a:buFontTx/>
              <a:buChar char="–"/>
            </a:pP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Aflarea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tranzacţiilor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active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cele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comise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de la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ultimul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checkpoint (</a:t>
            </a:r>
            <a:r>
              <a:rPr lang="en-US" dirty="0" err="1">
                <a:solidFill>
                  <a:srgbClr val="FF0000"/>
                </a:solidFill>
                <a:latin typeface="Book Antiqua" pitchFamily="18" charset="0"/>
              </a:rPr>
              <a:t>Analiza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  <a:p>
            <a:pPr marL="742950" lvl="1" indent="-285750" eaLnBrk="0" hangingPunct="0">
              <a:spcBef>
                <a:spcPct val="20000"/>
              </a:spcBef>
              <a:buClr>
                <a:schemeClr val="tx1"/>
              </a:buClr>
              <a:buFontTx/>
              <a:buChar char="–"/>
            </a:pP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Reexecutarea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tuturor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acţiunilor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tranz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comise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(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repetare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istoric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>
                <a:solidFill>
                  <a:srgbClr val="009900"/>
                </a:solidFill>
                <a:latin typeface="Book Antiqua" pitchFamily="18" charset="0"/>
              </a:rPr>
              <a:t>REDO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)</a:t>
            </a:r>
          </a:p>
          <a:p>
            <a:pPr marL="742950" lvl="1" indent="-285750" eaLnBrk="0" hangingPunct="0">
              <a:spcBef>
                <a:spcPct val="20000"/>
              </a:spcBef>
              <a:buClr>
                <a:schemeClr val="tx1"/>
              </a:buClr>
              <a:buFontTx/>
              <a:buChar char="–"/>
            </a:pP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Anularea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efectelor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tranzacţiilor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eşuate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(</a:t>
            </a:r>
            <a:r>
              <a:rPr lang="en-US" dirty="0">
                <a:solidFill>
                  <a:srgbClr val="CC6600"/>
                </a:solidFill>
                <a:latin typeface="Book Antiqua" pitchFamily="18" charset="0"/>
              </a:rPr>
              <a:t>UNDO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).</a:t>
            </a:r>
          </a:p>
        </p:txBody>
      </p:sp>
      <p:sp>
        <p:nvSpPr>
          <p:cNvPr id="19461" name="Rectangle 5"/>
          <p:cNvSpPr>
            <a:spLocks noChangeArrowheads="1"/>
          </p:cNvSpPr>
          <p:nvPr/>
        </p:nvSpPr>
        <p:spPr bwMode="auto">
          <a:xfrm>
            <a:off x="2704228" y="59436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2" name="Line 6"/>
          <p:cNvSpPr>
            <a:spLocks noChangeShapeType="1"/>
          </p:cNvSpPr>
          <p:nvPr/>
        </p:nvSpPr>
        <p:spPr bwMode="auto">
          <a:xfrm>
            <a:off x="4075828" y="1574800"/>
            <a:ext cx="0" cy="4140200"/>
          </a:xfrm>
          <a:prstGeom prst="line">
            <a:avLst/>
          </a:prstGeom>
          <a:noFill/>
          <a:ln w="50800">
            <a:solidFill>
              <a:schemeClr val="tx2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63" name="Rectangle 7"/>
          <p:cNvSpPr>
            <a:spLocks noChangeArrowheads="1"/>
          </p:cNvSpPr>
          <p:nvPr/>
        </p:nvSpPr>
        <p:spPr bwMode="auto">
          <a:xfrm>
            <a:off x="2337516" y="1316836"/>
            <a:ext cx="1684337" cy="1197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 algn="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Cea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mai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veche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intrare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a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unei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tranz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. active la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întrerupere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</p:txBody>
      </p:sp>
      <p:sp>
        <p:nvSpPr>
          <p:cNvPr id="19464" name="Rectangle 8"/>
          <p:cNvSpPr>
            <a:spLocks noChangeArrowheads="1"/>
          </p:cNvSpPr>
          <p:nvPr/>
        </p:nvSpPr>
        <p:spPr bwMode="auto">
          <a:xfrm>
            <a:off x="2185115" y="2590800"/>
            <a:ext cx="1684338" cy="1751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 algn="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Cel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mai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mic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recLSN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din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tabela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pagini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modificate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dup</a:t>
            </a:r>
            <a:r>
              <a:rPr lang="vi-VN" sz="1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Analiz</a:t>
            </a:r>
            <a:r>
              <a:rPr lang="vi-VN" sz="1800" b="1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</p:txBody>
      </p:sp>
      <p:sp>
        <p:nvSpPr>
          <p:cNvPr id="19465" name="Rectangle 9"/>
          <p:cNvSpPr>
            <a:spLocks noChangeArrowheads="1"/>
          </p:cNvSpPr>
          <p:nvPr/>
        </p:nvSpPr>
        <p:spPr bwMode="auto">
          <a:xfrm>
            <a:off x="2108916" y="4648200"/>
            <a:ext cx="1684337" cy="64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 algn="r" eaLnBrk="0" hangingPunct="0"/>
            <a:r>
              <a:rPr lang="en-US" sz="1800" b="1" dirty="0" err="1">
                <a:solidFill>
                  <a:schemeClr val="tx2"/>
                </a:solidFill>
                <a:latin typeface="Book Antiqua" pitchFamily="18" charset="0"/>
              </a:rPr>
              <a:t>Ultimul</a:t>
            </a:r>
            <a:endParaRPr lang="en-US" sz="1800" b="1" dirty="0">
              <a:solidFill>
                <a:schemeClr val="tx2"/>
              </a:solidFill>
              <a:latin typeface="Book Antiqua" pitchFamily="18" charset="0"/>
            </a:endParaRPr>
          </a:p>
          <a:p>
            <a:pPr algn="r"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checkpoint</a:t>
            </a:r>
          </a:p>
        </p:txBody>
      </p:sp>
      <p:sp>
        <p:nvSpPr>
          <p:cNvPr id="19466" name="Rectangle 10"/>
          <p:cNvSpPr>
            <a:spLocks noChangeArrowheads="1"/>
          </p:cNvSpPr>
          <p:nvPr/>
        </p:nvSpPr>
        <p:spPr bwMode="auto">
          <a:xfrm>
            <a:off x="2057400" y="5513513"/>
            <a:ext cx="1889125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8" tIns="44450" rIns="90488" bIns="44450">
            <a:spAutoFit/>
          </a:bodyPr>
          <a:lstStyle/>
          <a:p>
            <a:pPr eaLnBrk="0" hangingPunct="0"/>
            <a:r>
              <a:rPr lang="en-US" sz="1800" b="1" dirty="0">
                <a:solidFill>
                  <a:schemeClr val="tx2"/>
                </a:solidFill>
                <a:latin typeface="Book Antiqua" pitchFamily="18" charset="0"/>
              </a:rPr>
              <a:t>INTRERUPERE</a:t>
            </a:r>
          </a:p>
        </p:txBody>
      </p:sp>
      <p:sp>
        <p:nvSpPr>
          <p:cNvPr id="19467" name="Line 11"/>
          <p:cNvSpPr>
            <a:spLocks noChangeShapeType="1"/>
          </p:cNvSpPr>
          <p:nvPr/>
        </p:nvSpPr>
        <p:spPr bwMode="auto">
          <a:xfrm>
            <a:off x="3936128" y="1981200"/>
            <a:ext cx="27940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9468" name="Line 12"/>
          <p:cNvSpPr>
            <a:spLocks noChangeShapeType="1"/>
          </p:cNvSpPr>
          <p:nvPr/>
        </p:nvSpPr>
        <p:spPr bwMode="auto">
          <a:xfrm>
            <a:off x="3936128" y="3352800"/>
            <a:ext cx="27940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9469" name="Line 13"/>
          <p:cNvSpPr>
            <a:spLocks noChangeShapeType="1"/>
          </p:cNvSpPr>
          <p:nvPr/>
        </p:nvSpPr>
        <p:spPr bwMode="auto">
          <a:xfrm>
            <a:off x="3936128" y="4953000"/>
            <a:ext cx="27940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9470" name="Line 14"/>
          <p:cNvSpPr>
            <a:spLocks noChangeShapeType="1"/>
          </p:cNvSpPr>
          <p:nvPr/>
        </p:nvSpPr>
        <p:spPr bwMode="auto">
          <a:xfrm>
            <a:off x="3936128" y="5715000"/>
            <a:ext cx="27940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9471" name="Line 15"/>
          <p:cNvSpPr>
            <a:spLocks noChangeShapeType="1"/>
          </p:cNvSpPr>
          <p:nvPr/>
        </p:nvSpPr>
        <p:spPr bwMode="auto">
          <a:xfrm>
            <a:off x="4456828" y="4978400"/>
            <a:ext cx="0" cy="711200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72" name="Line 16"/>
          <p:cNvSpPr>
            <a:spLocks noChangeShapeType="1"/>
          </p:cNvSpPr>
          <p:nvPr/>
        </p:nvSpPr>
        <p:spPr bwMode="auto">
          <a:xfrm>
            <a:off x="4914028" y="3378200"/>
            <a:ext cx="0" cy="2311400"/>
          </a:xfrm>
          <a:prstGeom prst="line">
            <a:avLst/>
          </a:prstGeom>
          <a:noFill/>
          <a:ln w="50800">
            <a:solidFill>
              <a:srgbClr val="009900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73" name="Line 17"/>
          <p:cNvSpPr>
            <a:spLocks noChangeShapeType="1"/>
          </p:cNvSpPr>
          <p:nvPr/>
        </p:nvSpPr>
        <p:spPr bwMode="auto">
          <a:xfrm>
            <a:off x="5371228" y="2006600"/>
            <a:ext cx="0" cy="3683000"/>
          </a:xfrm>
          <a:prstGeom prst="line">
            <a:avLst/>
          </a:prstGeom>
          <a:noFill/>
          <a:ln w="50800">
            <a:solidFill>
              <a:srgbClr val="CC6600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74" name="Rectangle 18"/>
          <p:cNvSpPr>
            <a:spLocks noChangeArrowheads="1"/>
          </p:cNvSpPr>
          <p:nvPr/>
        </p:nvSpPr>
        <p:spPr bwMode="auto">
          <a:xfrm>
            <a:off x="4282204" y="5846763"/>
            <a:ext cx="421591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rgbClr val="FF0000"/>
                </a:solidFill>
                <a:latin typeface="Book Antiqua" pitchFamily="18" charset="0"/>
              </a:rPr>
              <a:t>A</a:t>
            </a:r>
          </a:p>
        </p:txBody>
      </p:sp>
      <p:sp>
        <p:nvSpPr>
          <p:cNvPr id="19475" name="Rectangle 19"/>
          <p:cNvSpPr>
            <a:spLocks noChangeArrowheads="1"/>
          </p:cNvSpPr>
          <p:nvPr/>
        </p:nvSpPr>
        <p:spPr bwMode="auto">
          <a:xfrm>
            <a:off x="4739403" y="5848350"/>
            <a:ext cx="387928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rgbClr val="009900"/>
                </a:solidFill>
                <a:latin typeface="Book Antiqua" pitchFamily="18" charset="0"/>
              </a:rPr>
              <a:t>R</a:t>
            </a:r>
          </a:p>
        </p:txBody>
      </p:sp>
      <p:sp>
        <p:nvSpPr>
          <p:cNvPr id="19476" name="Rectangle 20"/>
          <p:cNvSpPr>
            <a:spLocks noChangeArrowheads="1"/>
          </p:cNvSpPr>
          <p:nvPr/>
        </p:nvSpPr>
        <p:spPr bwMode="auto">
          <a:xfrm>
            <a:off x="5196604" y="5848350"/>
            <a:ext cx="421591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dirty="0">
                <a:solidFill>
                  <a:srgbClr val="CC6600"/>
                </a:solidFill>
                <a:latin typeface="Book Antiqua" pitchFamily="18" charset="0"/>
              </a:rPr>
              <a:t>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71" grpId="0" animBg="1"/>
      <p:bldP spid="19472" grpId="0" animBg="1"/>
      <p:bldP spid="19473" grpId="0" animBg="1"/>
      <p:bldP spid="19474" grpId="0"/>
      <p:bldP spid="19475" grpId="0"/>
      <p:bldP spid="1947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81028" y="522070"/>
            <a:ext cx="10032993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Exemplu</a:t>
            </a:r>
            <a:endParaRPr lang="en-US" dirty="0"/>
          </a:p>
        </p:txBody>
      </p:sp>
      <p:sp>
        <p:nvSpPr>
          <p:cNvPr id="2355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638800" y="6324600"/>
            <a:ext cx="5715000" cy="152400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endParaRPr lang="en-US" sz="2800"/>
          </a:p>
        </p:txBody>
      </p:sp>
      <p:sp>
        <p:nvSpPr>
          <p:cNvPr id="23557" name="Rectangle 5"/>
          <p:cNvSpPr>
            <a:spLocks noChangeArrowheads="1"/>
          </p:cNvSpPr>
          <p:nvPr/>
        </p:nvSpPr>
        <p:spPr bwMode="auto">
          <a:xfrm>
            <a:off x="2911476" y="2819400"/>
            <a:ext cx="2294347" cy="2244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Tabel</a:t>
            </a:r>
            <a:r>
              <a:rPr lang="vi-VN" sz="2000" dirty="0">
                <a:solidFill>
                  <a:srgbClr val="0000FF"/>
                </a:solidFill>
                <a:latin typeface="Arial" pitchFamily="34" charset="0"/>
              </a:rPr>
              <a:t>ă </a:t>
            </a:r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Tranz</a:t>
            </a:r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chemeClr val="tx2"/>
                </a:solidFill>
                <a:latin typeface="Arial" pitchFamily="34" charset="0"/>
              </a:rPr>
              <a:t>lastLSN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stare</a:t>
            </a:r>
          </a:p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Tabel</a:t>
            </a:r>
            <a:r>
              <a:rPr lang="vi-VN" sz="2000" dirty="0">
                <a:solidFill>
                  <a:srgbClr val="0000FF"/>
                </a:solidFill>
                <a:latin typeface="Arial" pitchFamily="34" charset="0"/>
              </a:rPr>
              <a:t>ă </a:t>
            </a:r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Pagini</a:t>
            </a:r>
            <a:r>
              <a:rPr lang="en-US" sz="2000" dirty="0">
                <a:solidFill>
                  <a:srgbClr val="0000FF"/>
                </a:solidFill>
                <a:latin typeface="Arial" pitchFamily="34" charset="0"/>
              </a:rPr>
              <a:t> Mod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chemeClr val="tx2"/>
                </a:solidFill>
                <a:latin typeface="Arial" pitchFamily="34" charset="0"/>
              </a:rPr>
              <a:t>recLSN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flushedLSN</a:t>
            </a:r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  <a:p>
            <a:pPr eaLnBrk="0" hangingPunct="0"/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</p:txBody>
      </p:sp>
      <p:sp>
        <p:nvSpPr>
          <p:cNvPr id="23558" name="Line 6"/>
          <p:cNvSpPr>
            <a:spLocks noChangeShapeType="1"/>
          </p:cNvSpPr>
          <p:nvPr/>
        </p:nvSpPr>
        <p:spPr bwMode="auto">
          <a:xfrm>
            <a:off x="5410200" y="1219200"/>
            <a:ext cx="0" cy="52451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59" name="Rectangle 7"/>
          <p:cNvSpPr>
            <a:spLocks noChangeArrowheads="1"/>
          </p:cNvSpPr>
          <p:nvPr/>
        </p:nvSpPr>
        <p:spPr bwMode="auto">
          <a:xfrm>
            <a:off x="2873376" y="5078413"/>
            <a:ext cx="1314463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folHlink"/>
                </a:solidFill>
                <a:latin typeface="Book Antiqua" pitchFamily="18" charset="0"/>
              </a:rPr>
              <a:t>ToUndo</a:t>
            </a:r>
          </a:p>
        </p:txBody>
      </p:sp>
      <p:grpSp>
        <p:nvGrpSpPr>
          <p:cNvPr id="23560" name="Group 8"/>
          <p:cNvGrpSpPr>
            <a:grpSpLocks/>
          </p:cNvGrpSpPr>
          <p:nvPr/>
        </p:nvGrpSpPr>
        <p:grpSpPr bwMode="auto">
          <a:xfrm>
            <a:off x="3052764" y="1738314"/>
            <a:ext cx="1677987" cy="915987"/>
            <a:chOff x="435" y="1195"/>
            <a:chExt cx="1057" cy="577"/>
          </a:xfrm>
        </p:grpSpPr>
        <p:sp>
          <p:nvSpPr>
            <p:cNvPr id="23584" name="Rectangle 9"/>
            <p:cNvSpPr>
              <a:spLocks noChangeArrowheads="1"/>
            </p:cNvSpPr>
            <p:nvPr/>
          </p:nvSpPr>
          <p:spPr bwMode="auto">
            <a:xfrm>
              <a:off x="658" y="1380"/>
              <a:ext cx="579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>
                  <a:latin typeface="Book Antiqua" pitchFamily="18" charset="0"/>
                </a:rPr>
                <a:t>RAM</a:t>
              </a:r>
            </a:p>
          </p:txBody>
        </p:sp>
        <p:grpSp>
          <p:nvGrpSpPr>
            <p:cNvPr id="23585" name="Group 10"/>
            <p:cNvGrpSpPr>
              <a:grpSpLocks/>
            </p:cNvGrpSpPr>
            <p:nvPr/>
          </p:nvGrpSpPr>
          <p:grpSpPr bwMode="auto">
            <a:xfrm>
              <a:off x="435" y="1195"/>
              <a:ext cx="1057" cy="577"/>
              <a:chOff x="435" y="1195"/>
              <a:chExt cx="1057" cy="577"/>
            </a:xfrm>
          </p:grpSpPr>
          <p:sp>
            <p:nvSpPr>
              <p:cNvPr id="23586" name="Rectangle 11"/>
              <p:cNvSpPr>
                <a:spLocks noChangeArrowheads="1"/>
              </p:cNvSpPr>
              <p:nvPr/>
            </p:nvSpPr>
            <p:spPr bwMode="auto">
              <a:xfrm>
                <a:off x="436" y="1245"/>
                <a:ext cx="1019" cy="527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587" name="Line 12"/>
              <p:cNvSpPr>
                <a:spLocks noChangeShapeType="1"/>
              </p:cNvSpPr>
              <p:nvPr/>
            </p:nvSpPr>
            <p:spPr bwMode="auto">
              <a:xfrm flipV="1">
                <a:off x="435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88" name="Line 13"/>
              <p:cNvSpPr>
                <a:spLocks noChangeShapeType="1"/>
              </p:cNvSpPr>
              <p:nvPr/>
            </p:nvSpPr>
            <p:spPr bwMode="auto">
              <a:xfrm flipV="1">
                <a:off x="492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89" name="Line 14"/>
              <p:cNvSpPr>
                <a:spLocks noChangeShapeType="1"/>
              </p:cNvSpPr>
              <p:nvPr/>
            </p:nvSpPr>
            <p:spPr bwMode="auto">
              <a:xfrm flipH="1">
                <a:off x="542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0" name="Line 15"/>
              <p:cNvSpPr>
                <a:spLocks noChangeShapeType="1"/>
              </p:cNvSpPr>
              <p:nvPr/>
            </p:nvSpPr>
            <p:spPr bwMode="auto">
              <a:xfrm flipH="1">
                <a:off x="599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1" name="Line 16"/>
              <p:cNvSpPr>
                <a:spLocks noChangeShapeType="1"/>
              </p:cNvSpPr>
              <p:nvPr/>
            </p:nvSpPr>
            <p:spPr bwMode="auto">
              <a:xfrm flipV="1">
                <a:off x="663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2" name="Line 17"/>
              <p:cNvSpPr>
                <a:spLocks noChangeShapeType="1"/>
              </p:cNvSpPr>
              <p:nvPr/>
            </p:nvSpPr>
            <p:spPr bwMode="auto">
              <a:xfrm flipV="1">
                <a:off x="720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3" name="Line 18"/>
              <p:cNvSpPr>
                <a:spLocks noChangeShapeType="1"/>
              </p:cNvSpPr>
              <p:nvPr/>
            </p:nvSpPr>
            <p:spPr bwMode="auto">
              <a:xfrm flipH="1">
                <a:off x="770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4" name="Line 19"/>
              <p:cNvSpPr>
                <a:spLocks noChangeShapeType="1"/>
              </p:cNvSpPr>
              <p:nvPr/>
            </p:nvSpPr>
            <p:spPr bwMode="auto">
              <a:xfrm flipH="1">
                <a:off x="828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5" name="Line 20"/>
              <p:cNvSpPr>
                <a:spLocks noChangeShapeType="1"/>
              </p:cNvSpPr>
              <p:nvPr/>
            </p:nvSpPr>
            <p:spPr bwMode="auto">
              <a:xfrm flipV="1">
                <a:off x="893" y="1195"/>
                <a:ext cx="20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6" name="Line 21"/>
              <p:cNvSpPr>
                <a:spLocks noChangeShapeType="1"/>
              </p:cNvSpPr>
              <p:nvPr/>
            </p:nvSpPr>
            <p:spPr bwMode="auto">
              <a:xfrm flipV="1">
                <a:off x="950" y="1195"/>
                <a:ext cx="20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7" name="Line 22"/>
              <p:cNvSpPr>
                <a:spLocks noChangeShapeType="1"/>
              </p:cNvSpPr>
              <p:nvPr/>
            </p:nvSpPr>
            <p:spPr bwMode="auto">
              <a:xfrm flipH="1">
                <a:off x="999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8" name="Line 23"/>
              <p:cNvSpPr>
                <a:spLocks noChangeShapeType="1"/>
              </p:cNvSpPr>
              <p:nvPr/>
            </p:nvSpPr>
            <p:spPr bwMode="auto">
              <a:xfrm flipH="1">
                <a:off x="1056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99" name="Line 24"/>
              <p:cNvSpPr>
                <a:spLocks noChangeShapeType="1"/>
              </p:cNvSpPr>
              <p:nvPr/>
            </p:nvSpPr>
            <p:spPr bwMode="auto">
              <a:xfrm flipV="1">
                <a:off x="1120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0" name="Line 25"/>
              <p:cNvSpPr>
                <a:spLocks noChangeShapeType="1"/>
              </p:cNvSpPr>
              <p:nvPr/>
            </p:nvSpPr>
            <p:spPr bwMode="auto">
              <a:xfrm flipV="1">
                <a:off x="1177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1" name="Line 26"/>
              <p:cNvSpPr>
                <a:spLocks noChangeShapeType="1"/>
              </p:cNvSpPr>
              <p:nvPr/>
            </p:nvSpPr>
            <p:spPr bwMode="auto">
              <a:xfrm flipH="1">
                <a:off x="1227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2" name="Line 27"/>
              <p:cNvSpPr>
                <a:spLocks noChangeShapeType="1"/>
              </p:cNvSpPr>
              <p:nvPr/>
            </p:nvSpPr>
            <p:spPr bwMode="auto">
              <a:xfrm flipH="1">
                <a:off x="1284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3" name="Line 28"/>
              <p:cNvSpPr>
                <a:spLocks noChangeShapeType="1"/>
              </p:cNvSpPr>
              <p:nvPr/>
            </p:nvSpPr>
            <p:spPr bwMode="auto">
              <a:xfrm flipV="1">
                <a:off x="1348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4" name="Line 29"/>
              <p:cNvSpPr>
                <a:spLocks noChangeShapeType="1"/>
              </p:cNvSpPr>
              <p:nvPr/>
            </p:nvSpPr>
            <p:spPr bwMode="auto">
              <a:xfrm flipH="1">
                <a:off x="1398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5" name="Line 30"/>
              <p:cNvSpPr>
                <a:spLocks noChangeShapeType="1"/>
              </p:cNvSpPr>
              <p:nvPr/>
            </p:nvSpPr>
            <p:spPr bwMode="auto">
              <a:xfrm flipH="1">
                <a:off x="1455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6" name="Line 31"/>
              <p:cNvSpPr>
                <a:spLocks noChangeShapeType="1"/>
              </p:cNvSpPr>
              <p:nvPr/>
            </p:nvSpPr>
            <p:spPr bwMode="auto">
              <a:xfrm flipH="1">
                <a:off x="1455" y="1739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07" name="Rectangle 32"/>
              <p:cNvSpPr>
                <a:spLocks noChangeArrowheads="1"/>
              </p:cNvSpPr>
              <p:nvPr/>
            </p:nvSpPr>
            <p:spPr bwMode="auto">
              <a:xfrm>
                <a:off x="465" y="1286"/>
                <a:ext cx="962" cy="445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23561" name="Rectangle 33"/>
          <p:cNvSpPr>
            <a:spLocks noChangeArrowheads="1"/>
          </p:cNvSpPr>
          <p:nvPr/>
        </p:nvSpPr>
        <p:spPr bwMode="auto">
          <a:xfrm>
            <a:off x="6556376" y="2090739"/>
            <a:ext cx="2704267" cy="4060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>
              <a:lnSpc>
                <a:spcPct val="130000"/>
              </a:lnSpc>
            </a:pPr>
            <a:r>
              <a:rPr lang="en-US" sz="2000" dirty="0" err="1">
                <a:latin typeface="Book Antiqua" pitchFamily="18" charset="0"/>
              </a:rPr>
              <a:t>begin_checkpoint</a:t>
            </a:r>
            <a:endParaRPr lang="en-US" sz="2000" dirty="0">
              <a:latin typeface="Book Antiqua" pitchFamily="18" charset="0"/>
            </a:endParaRP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</a:t>
            </a:r>
            <a:r>
              <a:rPr lang="en-US" sz="2000" dirty="0" err="1">
                <a:latin typeface="Book Antiqua" pitchFamily="18" charset="0"/>
              </a:rPr>
              <a:t>end_checkpoint</a:t>
            </a:r>
            <a:endParaRPr lang="en-US" sz="2000" dirty="0">
              <a:latin typeface="Book Antiqua" pitchFamily="18" charset="0"/>
            </a:endParaRP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T1 writes P5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 T2 writes P3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T1 abort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CLR: undo T1 LSN 10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T1 end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T3 writes P1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T2 writes P5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solidFill>
                  <a:schemeClr val="folHlink"/>
                </a:solidFill>
                <a:latin typeface="Book Antiqua" pitchFamily="18" charset="0"/>
              </a:rPr>
              <a:t>CRASH, RESTART</a:t>
            </a:r>
          </a:p>
        </p:txBody>
      </p:sp>
      <p:sp>
        <p:nvSpPr>
          <p:cNvPr id="23562" name="Line 34"/>
          <p:cNvSpPr>
            <a:spLocks noChangeShapeType="1"/>
          </p:cNvSpPr>
          <p:nvPr/>
        </p:nvSpPr>
        <p:spPr bwMode="auto">
          <a:xfrm>
            <a:off x="6423025" y="1854200"/>
            <a:ext cx="0" cy="4064000"/>
          </a:xfrm>
          <a:prstGeom prst="line">
            <a:avLst/>
          </a:prstGeom>
          <a:noFill/>
          <a:ln w="50800">
            <a:solidFill>
              <a:schemeClr val="tx2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3" name="Line 35"/>
          <p:cNvSpPr>
            <a:spLocks noChangeShapeType="1"/>
          </p:cNvSpPr>
          <p:nvPr/>
        </p:nvSpPr>
        <p:spPr bwMode="auto">
          <a:xfrm>
            <a:off x="6283325" y="54864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4" name="Line 36"/>
          <p:cNvSpPr>
            <a:spLocks noChangeShapeType="1"/>
          </p:cNvSpPr>
          <p:nvPr/>
        </p:nvSpPr>
        <p:spPr bwMode="auto">
          <a:xfrm>
            <a:off x="6283325" y="51054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5" name="Line 37"/>
          <p:cNvSpPr>
            <a:spLocks noChangeShapeType="1"/>
          </p:cNvSpPr>
          <p:nvPr/>
        </p:nvSpPr>
        <p:spPr bwMode="auto">
          <a:xfrm>
            <a:off x="6283325" y="47244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6" name="Line 38"/>
          <p:cNvSpPr>
            <a:spLocks noChangeShapeType="1"/>
          </p:cNvSpPr>
          <p:nvPr/>
        </p:nvSpPr>
        <p:spPr bwMode="auto">
          <a:xfrm>
            <a:off x="6283325" y="43434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7" name="Line 39"/>
          <p:cNvSpPr>
            <a:spLocks noChangeShapeType="1"/>
          </p:cNvSpPr>
          <p:nvPr/>
        </p:nvSpPr>
        <p:spPr bwMode="auto">
          <a:xfrm>
            <a:off x="6283325" y="39624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8" name="Line 40"/>
          <p:cNvSpPr>
            <a:spLocks noChangeShapeType="1"/>
          </p:cNvSpPr>
          <p:nvPr/>
        </p:nvSpPr>
        <p:spPr bwMode="auto">
          <a:xfrm>
            <a:off x="6283325" y="35052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69" name="Line 41"/>
          <p:cNvSpPr>
            <a:spLocks noChangeShapeType="1"/>
          </p:cNvSpPr>
          <p:nvPr/>
        </p:nvSpPr>
        <p:spPr bwMode="auto">
          <a:xfrm>
            <a:off x="6283325" y="23622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0" name="Rectangle 42"/>
          <p:cNvSpPr>
            <a:spLocks noChangeArrowheads="1"/>
          </p:cNvSpPr>
          <p:nvPr/>
        </p:nvSpPr>
        <p:spPr bwMode="auto">
          <a:xfrm>
            <a:off x="5486400" y="1503363"/>
            <a:ext cx="2146422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u="sng">
                <a:latin typeface="Book Antiqua" pitchFamily="18" charset="0"/>
              </a:rPr>
              <a:t>LSN         LOG</a:t>
            </a:r>
          </a:p>
        </p:txBody>
      </p:sp>
      <p:sp>
        <p:nvSpPr>
          <p:cNvPr id="23571" name="Rectangle 43"/>
          <p:cNvSpPr>
            <a:spLocks noChangeArrowheads="1"/>
          </p:cNvSpPr>
          <p:nvPr/>
        </p:nvSpPr>
        <p:spPr bwMode="auto">
          <a:xfrm>
            <a:off x="5486400" y="2089151"/>
            <a:ext cx="759824" cy="3660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00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05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10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20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30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40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45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50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>
                <a:latin typeface="Book Antiqua" pitchFamily="18" charset="0"/>
              </a:rPr>
              <a:t>     60</a:t>
            </a:r>
          </a:p>
        </p:txBody>
      </p:sp>
      <p:grpSp>
        <p:nvGrpSpPr>
          <p:cNvPr id="23572" name="Group 44"/>
          <p:cNvGrpSpPr>
            <a:grpSpLocks/>
          </p:cNvGrpSpPr>
          <p:nvPr/>
        </p:nvGrpSpPr>
        <p:grpSpPr bwMode="auto">
          <a:xfrm>
            <a:off x="6257925" y="5803900"/>
            <a:ext cx="330200" cy="203200"/>
            <a:chOff x="2440" y="3656"/>
            <a:chExt cx="208" cy="128"/>
          </a:xfrm>
        </p:grpSpPr>
        <p:sp>
          <p:nvSpPr>
            <p:cNvPr id="23582" name="Line 45"/>
            <p:cNvSpPr>
              <a:spLocks noChangeShapeType="1"/>
            </p:cNvSpPr>
            <p:nvPr/>
          </p:nvSpPr>
          <p:spPr bwMode="auto">
            <a:xfrm>
              <a:off x="2456" y="3656"/>
              <a:ext cx="176" cy="128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583" name="Line 46"/>
            <p:cNvSpPr>
              <a:spLocks noChangeShapeType="1"/>
            </p:cNvSpPr>
            <p:nvPr/>
          </p:nvSpPr>
          <p:spPr bwMode="auto">
            <a:xfrm flipH="1">
              <a:off x="2440" y="3656"/>
              <a:ext cx="208" cy="128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73" name="Rectangle 47"/>
          <p:cNvSpPr>
            <a:spLocks noChangeArrowheads="1"/>
          </p:cNvSpPr>
          <p:nvPr/>
        </p:nvSpPr>
        <p:spPr bwMode="auto">
          <a:xfrm>
            <a:off x="10134601" y="2943226"/>
            <a:ext cx="1195841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>
                <a:solidFill>
                  <a:schemeClr val="tx2"/>
                </a:solidFill>
                <a:latin typeface="Arial" pitchFamily="34" charset="0"/>
              </a:rPr>
              <a:t>prevLSNs</a:t>
            </a:r>
          </a:p>
        </p:txBody>
      </p:sp>
      <p:sp>
        <p:nvSpPr>
          <p:cNvPr id="23574" name="Line 48"/>
          <p:cNvSpPr>
            <a:spLocks noChangeShapeType="1"/>
          </p:cNvSpPr>
          <p:nvPr/>
        </p:nvSpPr>
        <p:spPr bwMode="auto">
          <a:xfrm flipH="1">
            <a:off x="9229725" y="3136900"/>
            <a:ext cx="939800" cy="27940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5" name="Line 49"/>
          <p:cNvSpPr>
            <a:spLocks noChangeShapeType="1"/>
          </p:cNvSpPr>
          <p:nvPr/>
        </p:nvSpPr>
        <p:spPr bwMode="auto">
          <a:xfrm flipH="1">
            <a:off x="7934325" y="3289300"/>
            <a:ext cx="2616200" cy="134620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6" name="Line 50"/>
          <p:cNvSpPr>
            <a:spLocks noChangeShapeType="1"/>
          </p:cNvSpPr>
          <p:nvPr/>
        </p:nvSpPr>
        <p:spPr bwMode="auto">
          <a:xfrm>
            <a:off x="6283325" y="27432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7" name="Line 51"/>
          <p:cNvSpPr>
            <a:spLocks noChangeShapeType="1"/>
          </p:cNvSpPr>
          <p:nvPr/>
        </p:nvSpPr>
        <p:spPr bwMode="auto">
          <a:xfrm>
            <a:off x="6283325" y="312420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8" name="Arc 52"/>
          <p:cNvSpPr>
            <a:spLocks/>
          </p:cNvSpPr>
          <p:nvPr/>
        </p:nvSpPr>
        <p:spPr bwMode="auto">
          <a:xfrm>
            <a:off x="7642225" y="3971925"/>
            <a:ext cx="298450" cy="749300"/>
          </a:xfrm>
          <a:custGeom>
            <a:avLst/>
            <a:gdLst>
              <a:gd name="T0" fmla="*/ 109584 w 21600"/>
              <a:gd name="T1" fmla="*/ 0 h 43192"/>
              <a:gd name="T2" fmla="*/ 0 w 21600"/>
              <a:gd name="T3" fmla="*/ 12998946 h 43192"/>
              <a:gd name="T4" fmla="*/ 0 w 21600"/>
              <a:gd name="T5" fmla="*/ 6498276 h 4319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600" h="43192" fill="none" extrusionOk="0">
                <a:moveTo>
                  <a:pt x="574" y="-1"/>
                </a:moveTo>
                <a:cubicBezTo>
                  <a:pt x="12275" y="310"/>
                  <a:pt x="21600" y="9886"/>
                  <a:pt x="21600" y="21592"/>
                </a:cubicBezTo>
                <a:cubicBezTo>
                  <a:pt x="21600" y="33521"/>
                  <a:pt x="11929" y="43191"/>
                  <a:pt x="0" y="43192"/>
                </a:cubicBezTo>
              </a:path>
              <a:path w="21600" h="43192" stroke="0" extrusionOk="0">
                <a:moveTo>
                  <a:pt x="574" y="-1"/>
                </a:moveTo>
                <a:cubicBezTo>
                  <a:pt x="12275" y="310"/>
                  <a:pt x="21600" y="9886"/>
                  <a:pt x="21600" y="21592"/>
                </a:cubicBezTo>
                <a:cubicBezTo>
                  <a:pt x="21600" y="33521"/>
                  <a:pt x="11929" y="43191"/>
                  <a:pt x="0" y="43192"/>
                </a:cubicBezTo>
                <a:lnTo>
                  <a:pt x="0" y="21592"/>
                </a:lnTo>
                <a:lnTo>
                  <a:pt x="574" y="-1"/>
                </a:lnTo>
                <a:close/>
              </a:path>
            </a:pathLst>
          </a:custGeom>
          <a:noFill/>
          <a:ln w="12700" cap="rnd">
            <a:solidFill>
              <a:schemeClr val="tx2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9" name="Arc 53"/>
          <p:cNvSpPr>
            <a:spLocks/>
          </p:cNvSpPr>
          <p:nvPr/>
        </p:nvSpPr>
        <p:spPr bwMode="auto">
          <a:xfrm>
            <a:off x="8099425" y="3171825"/>
            <a:ext cx="1060450" cy="787400"/>
          </a:xfrm>
          <a:custGeom>
            <a:avLst/>
            <a:gdLst>
              <a:gd name="T0" fmla="*/ 45270463 w 21600"/>
              <a:gd name="T1" fmla="*/ 0 h 32267"/>
              <a:gd name="T2" fmla="*/ 0 w 21600"/>
              <a:gd name="T3" fmla="*/ 19214639 h 32267"/>
              <a:gd name="T4" fmla="*/ 0 w 21600"/>
              <a:gd name="T5" fmla="*/ 6352081 h 3226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600" h="32267" fill="none" extrusionOk="0">
                <a:moveTo>
                  <a:pt x="18782" y="-1"/>
                </a:moveTo>
                <a:cubicBezTo>
                  <a:pt x="20629" y="3251"/>
                  <a:pt x="21600" y="6927"/>
                  <a:pt x="21600" y="10667"/>
                </a:cubicBezTo>
                <a:cubicBezTo>
                  <a:pt x="21600" y="22596"/>
                  <a:pt x="11929" y="32266"/>
                  <a:pt x="0" y="32267"/>
                </a:cubicBezTo>
              </a:path>
              <a:path w="21600" h="32267" stroke="0" extrusionOk="0">
                <a:moveTo>
                  <a:pt x="18782" y="-1"/>
                </a:moveTo>
                <a:cubicBezTo>
                  <a:pt x="20629" y="3251"/>
                  <a:pt x="21600" y="6927"/>
                  <a:pt x="21600" y="10667"/>
                </a:cubicBezTo>
                <a:cubicBezTo>
                  <a:pt x="21600" y="22596"/>
                  <a:pt x="11929" y="32266"/>
                  <a:pt x="0" y="32267"/>
                </a:cubicBezTo>
                <a:lnTo>
                  <a:pt x="0" y="10667"/>
                </a:lnTo>
                <a:lnTo>
                  <a:pt x="18782" y="-1"/>
                </a:lnTo>
                <a:close/>
              </a:path>
            </a:pathLst>
          </a:custGeom>
          <a:noFill/>
          <a:ln w="12700" cap="rnd">
            <a:solidFill>
              <a:schemeClr val="tx2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80" name="Arc 54"/>
          <p:cNvSpPr>
            <a:spLocks/>
          </p:cNvSpPr>
          <p:nvPr/>
        </p:nvSpPr>
        <p:spPr bwMode="auto">
          <a:xfrm>
            <a:off x="9023350" y="3551239"/>
            <a:ext cx="444500" cy="2008187"/>
          </a:xfrm>
          <a:custGeom>
            <a:avLst/>
            <a:gdLst>
              <a:gd name="T0" fmla="*/ 0 w 25617"/>
              <a:gd name="T1" fmla="*/ 814664 h 43200"/>
              <a:gd name="T2" fmla="*/ 1209452 w 25617"/>
              <a:gd name="T3" fmla="*/ 93352200 h 43200"/>
              <a:gd name="T4" fmla="*/ 1209452 w 25617"/>
              <a:gd name="T5" fmla="*/ 46676123 h 432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5617" h="43200" fill="none" extrusionOk="0">
                <a:moveTo>
                  <a:pt x="-1" y="376"/>
                </a:moveTo>
                <a:cubicBezTo>
                  <a:pt x="1324" y="126"/>
                  <a:pt x="2669" y="-1"/>
                  <a:pt x="4017" y="0"/>
                </a:cubicBezTo>
                <a:cubicBezTo>
                  <a:pt x="15946" y="0"/>
                  <a:pt x="25617" y="9670"/>
                  <a:pt x="25617" y="21600"/>
                </a:cubicBezTo>
                <a:cubicBezTo>
                  <a:pt x="25617" y="33529"/>
                  <a:pt x="15946" y="43199"/>
                  <a:pt x="4017" y="43200"/>
                </a:cubicBezTo>
              </a:path>
              <a:path w="25617" h="43200" stroke="0" extrusionOk="0">
                <a:moveTo>
                  <a:pt x="-1" y="376"/>
                </a:moveTo>
                <a:cubicBezTo>
                  <a:pt x="1324" y="126"/>
                  <a:pt x="2669" y="-1"/>
                  <a:pt x="4017" y="0"/>
                </a:cubicBezTo>
                <a:cubicBezTo>
                  <a:pt x="15946" y="0"/>
                  <a:pt x="25617" y="9670"/>
                  <a:pt x="25617" y="21600"/>
                </a:cubicBezTo>
                <a:cubicBezTo>
                  <a:pt x="25617" y="33529"/>
                  <a:pt x="15946" y="43199"/>
                  <a:pt x="4017" y="43200"/>
                </a:cubicBezTo>
                <a:lnTo>
                  <a:pt x="4017" y="21600"/>
                </a:lnTo>
                <a:lnTo>
                  <a:pt x="-1" y="376"/>
                </a:lnTo>
                <a:close/>
              </a:path>
            </a:pathLst>
          </a:custGeom>
          <a:noFill/>
          <a:ln w="12700" cap="rnd">
            <a:solidFill>
              <a:schemeClr val="tx2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81" name="Line 55"/>
          <p:cNvSpPr>
            <a:spLocks noChangeShapeType="1"/>
          </p:cNvSpPr>
          <p:nvPr/>
        </p:nvSpPr>
        <p:spPr bwMode="auto">
          <a:xfrm flipH="1">
            <a:off x="9534525" y="3365500"/>
            <a:ext cx="1473200" cy="111760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425452" y="452219"/>
            <a:ext cx="10248896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Exemplu</a:t>
            </a:r>
            <a:endParaRPr lang="en-US" dirty="0"/>
          </a:p>
        </p:txBody>
      </p:sp>
      <p:sp>
        <p:nvSpPr>
          <p:cNvPr id="24582" name="Rectangle 6"/>
          <p:cNvSpPr>
            <a:spLocks noChangeArrowheads="1"/>
          </p:cNvSpPr>
          <p:nvPr/>
        </p:nvSpPr>
        <p:spPr bwMode="auto">
          <a:xfrm>
            <a:off x="3262901" y="5078413"/>
            <a:ext cx="1314463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>
                <a:solidFill>
                  <a:schemeClr val="folHlink"/>
                </a:solidFill>
                <a:latin typeface="Book Antiqua" pitchFamily="18" charset="0"/>
              </a:rPr>
              <a:t>ToUndo</a:t>
            </a:r>
          </a:p>
        </p:txBody>
      </p:sp>
      <p:grpSp>
        <p:nvGrpSpPr>
          <p:cNvPr id="24583" name="Group 7"/>
          <p:cNvGrpSpPr>
            <a:grpSpLocks/>
          </p:cNvGrpSpPr>
          <p:nvPr/>
        </p:nvGrpSpPr>
        <p:grpSpPr bwMode="auto">
          <a:xfrm>
            <a:off x="3442289" y="1738314"/>
            <a:ext cx="1677987" cy="915987"/>
            <a:chOff x="435" y="1195"/>
            <a:chExt cx="1057" cy="577"/>
          </a:xfrm>
        </p:grpSpPr>
        <p:sp>
          <p:nvSpPr>
            <p:cNvPr id="24607" name="Rectangle 8"/>
            <p:cNvSpPr>
              <a:spLocks noChangeArrowheads="1"/>
            </p:cNvSpPr>
            <p:nvPr/>
          </p:nvSpPr>
          <p:spPr bwMode="auto">
            <a:xfrm>
              <a:off x="658" y="1380"/>
              <a:ext cx="579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>
                  <a:latin typeface="Book Antiqua" pitchFamily="18" charset="0"/>
                </a:rPr>
                <a:t>RAM</a:t>
              </a:r>
            </a:p>
          </p:txBody>
        </p:sp>
        <p:grpSp>
          <p:nvGrpSpPr>
            <p:cNvPr id="24608" name="Group 9"/>
            <p:cNvGrpSpPr>
              <a:grpSpLocks/>
            </p:cNvGrpSpPr>
            <p:nvPr/>
          </p:nvGrpSpPr>
          <p:grpSpPr bwMode="auto">
            <a:xfrm>
              <a:off x="435" y="1195"/>
              <a:ext cx="1057" cy="577"/>
              <a:chOff x="435" y="1195"/>
              <a:chExt cx="1057" cy="577"/>
            </a:xfrm>
          </p:grpSpPr>
          <p:sp>
            <p:nvSpPr>
              <p:cNvPr id="24609" name="Rectangle 10"/>
              <p:cNvSpPr>
                <a:spLocks noChangeArrowheads="1"/>
              </p:cNvSpPr>
              <p:nvPr/>
            </p:nvSpPr>
            <p:spPr bwMode="auto">
              <a:xfrm>
                <a:off x="436" y="1245"/>
                <a:ext cx="1019" cy="527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610" name="Line 11"/>
              <p:cNvSpPr>
                <a:spLocks noChangeShapeType="1"/>
              </p:cNvSpPr>
              <p:nvPr/>
            </p:nvSpPr>
            <p:spPr bwMode="auto">
              <a:xfrm flipV="1">
                <a:off x="435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1" name="Line 12"/>
              <p:cNvSpPr>
                <a:spLocks noChangeShapeType="1"/>
              </p:cNvSpPr>
              <p:nvPr/>
            </p:nvSpPr>
            <p:spPr bwMode="auto">
              <a:xfrm flipV="1">
                <a:off x="492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2" name="Line 13"/>
              <p:cNvSpPr>
                <a:spLocks noChangeShapeType="1"/>
              </p:cNvSpPr>
              <p:nvPr/>
            </p:nvSpPr>
            <p:spPr bwMode="auto">
              <a:xfrm flipH="1">
                <a:off x="542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3" name="Line 14"/>
              <p:cNvSpPr>
                <a:spLocks noChangeShapeType="1"/>
              </p:cNvSpPr>
              <p:nvPr/>
            </p:nvSpPr>
            <p:spPr bwMode="auto">
              <a:xfrm flipH="1">
                <a:off x="599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4" name="Line 15"/>
              <p:cNvSpPr>
                <a:spLocks noChangeShapeType="1"/>
              </p:cNvSpPr>
              <p:nvPr/>
            </p:nvSpPr>
            <p:spPr bwMode="auto">
              <a:xfrm flipV="1">
                <a:off x="663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5" name="Line 16"/>
              <p:cNvSpPr>
                <a:spLocks noChangeShapeType="1"/>
              </p:cNvSpPr>
              <p:nvPr/>
            </p:nvSpPr>
            <p:spPr bwMode="auto">
              <a:xfrm flipV="1">
                <a:off x="720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6" name="Line 17"/>
              <p:cNvSpPr>
                <a:spLocks noChangeShapeType="1"/>
              </p:cNvSpPr>
              <p:nvPr/>
            </p:nvSpPr>
            <p:spPr bwMode="auto">
              <a:xfrm flipH="1">
                <a:off x="770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7" name="Line 18"/>
              <p:cNvSpPr>
                <a:spLocks noChangeShapeType="1"/>
              </p:cNvSpPr>
              <p:nvPr/>
            </p:nvSpPr>
            <p:spPr bwMode="auto">
              <a:xfrm flipH="1">
                <a:off x="828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8" name="Line 19"/>
              <p:cNvSpPr>
                <a:spLocks noChangeShapeType="1"/>
              </p:cNvSpPr>
              <p:nvPr/>
            </p:nvSpPr>
            <p:spPr bwMode="auto">
              <a:xfrm flipV="1">
                <a:off x="893" y="1195"/>
                <a:ext cx="20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19" name="Line 20"/>
              <p:cNvSpPr>
                <a:spLocks noChangeShapeType="1"/>
              </p:cNvSpPr>
              <p:nvPr/>
            </p:nvSpPr>
            <p:spPr bwMode="auto">
              <a:xfrm flipV="1">
                <a:off x="950" y="1195"/>
                <a:ext cx="20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0" name="Line 21"/>
              <p:cNvSpPr>
                <a:spLocks noChangeShapeType="1"/>
              </p:cNvSpPr>
              <p:nvPr/>
            </p:nvSpPr>
            <p:spPr bwMode="auto">
              <a:xfrm flipH="1">
                <a:off x="999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1" name="Line 22"/>
              <p:cNvSpPr>
                <a:spLocks noChangeShapeType="1"/>
              </p:cNvSpPr>
              <p:nvPr/>
            </p:nvSpPr>
            <p:spPr bwMode="auto">
              <a:xfrm flipH="1">
                <a:off x="1056" y="1204"/>
                <a:ext cx="36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2" name="Line 23"/>
              <p:cNvSpPr>
                <a:spLocks noChangeShapeType="1"/>
              </p:cNvSpPr>
              <p:nvPr/>
            </p:nvSpPr>
            <p:spPr bwMode="auto">
              <a:xfrm flipV="1">
                <a:off x="1120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3" name="Line 24"/>
              <p:cNvSpPr>
                <a:spLocks noChangeShapeType="1"/>
              </p:cNvSpPr>
              <p:nvPr/>
            </p:nvSpPr>
            <p:spPr bwMode="auto">
              <a:xfrm flipV="1">
                <a:off x="1177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4" name="Line 25"/>
              <p:cNvSpPr>
                <a:spLocks noChangeShapeType="1"/>
              </p:cNvSpPr>
              <p:nvPr/>
            </p:nvSpPr>
            <p:spPr bwMode="auto">
              <a:xfrm flipH="1">
                <a:off x="1227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5" name="Line 26"/>
              <p:cNvSpPr>
                <a:spLocks noChangeShapeType="1"/>
              </p:cNvSpPr>
              <p:nvPr/>
            </p:nvSpPr>
            <p:spPr bwMode="auto">
              <a:xfrm flipH="1">
                <a:off x="1284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6" name="Line 27"/>
              <p:cNvSpPr>
                <a:spLocks noChangeShapeType="1"/>
              </p:cNvSpPr>
              <p:nvPr/>
            </p:nvSpPr>
            <p:spPr bwMode="auto">
              <a:xfrm flipV="1">
                <a:off x="1348" y="1195"/>
                <a:ext cx="21" cy="49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7" name="Line 28"/>
              <p:cNvSpPr>
                <a:spLocks noChangeShapeType="1"/>
              </p:cNvSpPr>
              <p:nvPr/>
            </p:nvSpPr>
            <p:spPr bwMode="auto">
              <a:xfrm flipH="1">
                <a:off x="1398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8" name="Line 29"/>
              <p:cNvSpPr>
                <a:spLocks noChangeShapeType="1"/>
              </p:cNvSpPr>
              <p:nvPr/>
            </p:nvSpPr>
            <p:spPr bwMode="auto">
              <a:xfrm flipH="1">
                <a:off x="1455" y="1204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29" name="Line 30"/>
              <p:cNvSpPr>
                <a:spLocks noChangeShapeType="1"/>
              </p:cNvSpPr>
              <p:nvPr/>
            </p:nvSpPr>
            <p:spPr bwMode="auto">
              <a:xfrm flipH="1">
                <a:off x="1455" y="1739"/>
                <a:ext cx="37" cy="33"/>
              </a:xfrm>
              <a:prstGeom prst="line">
                <a:avLst/>
              </a:prstGeom>
              <a:noFill/>
              <a:ln w="12700">
                <a:solidFill>
                  <a:schemeClr val="tx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630" name="Rectangle 31"/>
              <p:cNvSpPr>
                <a:spLocks noChangeArrowheads="1"/>
              </p:cNvSpPr>
              <p:nvPr/>
            </p:nvSpPr>
            <p:spPr bwMode="auto">
              <a:xfrm>
                <a:off x="465" y="1286"/>
                <a:ext cx="962" cy="445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24584" name="Rectangle 32"/>
          <p:cNvSpPr>
            <a:spLocks noChangeArrowheads="1"/>
          </p:cNvSpPr>
          <p:nvPr/>
        </p:nvSpPr>
        <p:spPr bwMode="auto">
          <a:xfrm>
            <a:off x="5799725" y="593725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5" name="Rectangle 33"/>
          <p:cNvSpPr>
            <a:spLocks noChangeArrowheads="1"/>
          </p:cNvSpPr>
          <p:nvPr/>
        </p:nvSpPr>
        <p:spPr bwMode="auto">
          <a:xfrm>
            <a:off x="6849063" y="1473200"/>
            <a:ext cx="4118116" cy="4860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>
              <a:lnSpc>
                <a:spcPct val="130000"/>
              </a:lnSpc>
            </a:pPr>
            <a:r>
              <a:rPr lang="en-US" sz="2000" dirty="0" err="1">
                <a:latin typeface="Book Antiqua" pitchFamily="18" charset="0"/>
              </a:rPr>
              <a:t>begin_checkpoint</a:t>
            </a:r>
            <a:r>
              <a:rPr lang="en-US" sz="2000" dirty="0">
                <a:latin typeface="Book Antiqua" pitchFamily="18" charset="0"/>
              </a:rPr>
              <a:t>, </a:t>
            </a:r>
            <a:r>
              <a:rPr lang="en-US" sz="2000" dirty="0" err="1">
                <a:latin typeface="Book Antiqua" pitchFamily="18" charset="0"/>
              </a:rPr>
              <a:t>end_checkpoint</a:t>
            </a:r>
            <a:endParaRPr lang="en-US" sz="2000" dirty="0">
              <a:latin typeface="Book Antiqua" pitchFamily="18" charset="0"/>
            </a:endParaRP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T1 writes P5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 T2 writes P3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T1 abort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CLR: undo T1 LSN 10, </a:t>
            </a:r>
            <a:r>
              <a:rPr lang="en-US" sz="2000" b="1" dirty="0">
                <a:latin typeface="Book Antiqua" pitchFamily="18" charset="0"/>
              </a:rPr>
              <a:t>T1 end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T3 writes P1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update: T2 writes P5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solidFill>
                  <a:schemeClr val="folHlink"/>
                </a:solidFill>
                <a:latin typeface="Book Antiqua" pitchFamily="18" charset="0"/>
              </a:rPr>
              <a:t>CRASH, RESTART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CLR: undo T2 LSN 60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CLR: undo T3 LSN 50, </a:t>
            </a:r>
            <a:r>
              <a:rPr lang="en-US" sz="2000" b="1" dirty="0">
                <a:latin typeface="Book Antiqua" pitchFamily="18" charset="0"/>
              </a:rPr>
              <a:t>T3 end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solidFill>
                  <a:schemeClr val="folHlink"/>
                </a:solidFill>
                <a:latin typeface="Book Antiqua" pitchFamily="18" charset="0"/>
              </a:rPr>
              <a:t>CRASH, RESTART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CLR: undo T2 LSN 20, </a:t>
            </a:r>
            <a:r>
              <a:rPr lang="en-US" sz="2000" b="1">
                <a:latin typeface="Book Antiqua" pitchFamily="18" charset="0"/>
              </a:rPr>
              <a:t>T2 end</a:t>
            </a:r>
            <a:endParaRPr lang="ro-RO" sz="2000" b="1" dirty="0">
              <a:latin typeface="Book Antiqua" pitchFamily="18" charset="0"/>
            </a:endParaRPr>
          </a:p>
        </p:txBody>
      </p:sp>
      <p:sp>
        <p:nvSpPr>
          <p:cNvPr id="24586" name="Line 34"/>
          <p:cNvSpPr>
            <a:spLocks noChangeShapeType="1"/>
          </p:cNvSpPr>
          <p:nvPr/>
        </p:nvSpPr>
        <p:spPr bwMode="auto">
          <a:xfrm>
            <a:off x="6714125" y="1606550"/>
            <a:ext cx="0" cy="447040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7" name="Line 35"/>
          <p:cNvSpPr>
            <a:spLocks noChangeShapeType="1"/>
          </p:cNvSpPr>
          <p:nvPr/>
        </p:nvSpPr>
        <p:spPr bwMode="auto">
          <a:xfrm>
            <a:off x="6574425" y="60896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8" name="Line 36"/>
          <p:cNvSpPr>
            <a:spLocks noChangeShapeType="1"/>
          </p:cNvSpPr>
          <p:nvPr/>
        </p:nvSpPr>
        <p:spPr bwMode="auto">
          <a:xfrm>
            <a:off x="6574425" y="53276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9" name="Line 37"/>
          <p:cNvSpPr>
            <a:spLocks noChangeShapeType="1"/>
          </p:cNvSpPr>
          <p:nvPr/>
        </p:nvSpPr>
        <p:spPr bwMode="auto">
          <a:xfrm>
            <a:off x="6574425" y="4870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0" name="Line 38"/>
          <p:cNvSpPr>
            <a:spLocks noChangeShapeType="1"/>
          </p:cNvSpPr>
          <p:nvPr/>
        </p:nvSpPr>
        <p:spPr bwMode="auto">
          <a:xfrm>
            <a:off x="6574425" y="4108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1" name="Line 39"/>
          <p:cNvSpPr>
            <a:spLocks noChangeShapeType="1"/>
          </p:cNvSpPr>
          <p:nvPr/>
        </p:nvSpPr>
        <p:spPr bwMode="auto">
          <a:xfrm>
            <a:off x="6574425" y="3727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2" name="Line 40"/>
          <p:cNvSpPr>
            <a:spLocks noChangeShapeType="1"/>
          </p:cNvSpPr>
          <p:nvPr/>
        </p:nvSpPr>
        <p:spPr bwMode="auto">
          <a:xfrm>
            <a:off x="6574425" y="3346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3" name="Line 41"/>
          <p:cNvSpPr>
            <a:spLocks noChangeShapeType="1"/>
          </p:cNvSpPr>
          <p:nvPr/>
        </p:nvSpPr>
        <p:spPr bwMode="auto">
          <a:xfrm>
            <a:off x="6574425" y="2965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4" name="Line 42"/>
          <p:cNvSpPr>
            <a:spLocks noChangeShapeType="1"/>
          </p:cNvSpPr>
          <p:nvPr/>
        </p:nvSpPr>
        <p:spPr bwMode="auto">
          <a:xfrm>
            <a:off x="6574425" y="25844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5" name="Line 43"/>
          <p:cNvSpPr>
            <a:spLocks noChangeShapeType="1"/>
          </p:cNvSpPr>
          <p:nvPr/>
        </p:nvSpPr>
        <p:spPr bwMode="auto">
          <a:xfrm>
            <a:off x="6574425" y="21272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6" name="Line 44"/>
          <p:cNvSpPr>
            <a:spLocks noChangeShapeType="1"/>
          </p:cNvSpPr>
          <p:nvPr/>
        </p:nvSpPr>
        <p:spPr bwMode="auto">
          <a:xfrm>
            <a:off x="6574425" y="1746250"/>
            <a:ext cx="279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7" name="Rectangle 45"/>
          <p:cNvSpPr>
            <a:spLocks noChangeArrowheads="1"/>
          </p:cNvSpPr>
          <p:nvPr/>
        </p:nvSpPr>
        <p:spPr bwMode="auto">
          <a:xfrm>
            <a:off x="5777500" y="1192213"/>
            <a:ext cx="2146422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u="sng">
                <a:latin typeface="Book Antiqua" pitchFamily="18" charset="0"/>
              </a:rPr>
              <a:t>LSN         LOG</a:t>
            </a:r>
          </a:p>
        </p:txBody>
      </p:sp>
      <p:sp>
        <p:nvSpPr>
          <p:cNvPr id="24598" name="Rectangle 46"/>
          <p:cNvSpPr>
            <a:spLocks noChangeArrowheads="1"/>
          </p:cNvSpPr>
          <p:nvPr/>
        </p:nvSpPr>
        <p:spPr bwMode="auto">
          <a:xfrm>
            <a:off x="5779088" y="1473200"/>
            <a:ext cx="759824" cy="4860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00,05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10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20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30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40,45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50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60</a:t>
            </a:r>
          </a:p>
          <a:p>
            <a:pPr eaLnBrk="0" hangingPunct="0">
              <a:lnSpc>
                <a:spcPct val="130000"/>
              </a:lnSpc>
            </a:pPr>
            <a:endParaRPr lang="en-US" sz="2000" dirty="0">
              <a:latin typeface="Book Antiqua" pitchFamily="18" charset="0"/>
            </a:endParaRP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     70</a:t>
            </a: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80,85</a:t>
            </a:r>
          </a:p>
          <a:p>
            <a:pPr eaLnBrk="0" hangingPunct="0">
              <a:lnSpc>
                <a:spcPct val="130000"/>
              </a:lnSpc>
            </a:pPr>
            <a:endParaRPr lang="en-US" sz="2000" dirty="0">
              <a:latin typeface="Book Antiqua" pitchFamily="18" charset="0"/>
            </a:endParaRPr>
          </a:p>
          <a:p>
            <a:pPr eaLnBrk="0" hangingPunct="0">
              <a:lnSpc>
                <a:spcPct val="130000"/>
              </a:lnSpc>
            </a:pPr>
            <a:r>
              <a:rPr lang="en-US" sz="2000" dirty="0">
                <a:latin typeface="Book Antiqua" pitchFamily="18" charset="0"/>
              </a:rPr>
              <a:t>90</a:t>
            </a:r>
            <a:r>
              <a:rPr lang="ro-RO" sz="2000" dirty="0">
                <a:latin typeface="Book Antiqua" pitchFamily="18" charset="0"/>
              </a:rPr>
              <a:t>,95</a:t>
            </a:r>
            <a:endParaRPr lang="en-US" sz="2000" dirty="0">
              <a:latin typeface="Book Antiqua" pitchFamily="18" charset="0"/>
            </a:endParaRPr>
          </a:p>
        </p:txBody>
      </p:sp>
      <p:sp>
        <p:nvSpPr>
          <p:cNvPr id="24599" name="Line 47"/>
          <p:cNvSpPr>
            <a:spLocks noChangeShapeType="1"/>
          </p:cNvSpPr>
          <p:nvPr/>
        </p:nvSpPr>
        <p:spPr bwMode="auto">
          <a:xfrm>
            <a:off x="6650625" y="4425950"/>
            <a:ext cx="203200" cy="2032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0" name="Line 48"/>
          <p:cNvSpPr>
            <a:spLocks noChangeShapeType="1"/>
          </p:cNvSpPr>
          <p:nvPr/>
        </p:nvSpPr>
        <p:spPr bwMode="auto">
          <a:xfrm flipH="1">
            <a:off x="6625225" y="4425950"/>
            <a:ext cx="254000" cy="2032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1" name="Line 49"/>
          <p:cNvSpPr>
            <a:spLocks noChangeShapeType="1"/>
          </p:cNvSpPr>
          <p:nvPr/>
        </p:nvSpPr>
        <p:spPr bwMode="auto">
          <a:xfrm>
            <a:off x="6650625" y="5568950"/>
            <a:ext cx="203200" cy="2032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2" name="Line 50"/>
          <p:cNvSpPr>
            <a:spLocks noChangeShapeType="1"/>
          </p:cNvSpPr>
          <p:nvPr/>
        </p:nvSpPr>
        <p:spPr bwMode="auto">
          <a:xfrm flipH="1">
            <a:off x="6625225" y="5568950"/>
            <a:ext cx="254000" cy="2032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3" name="Line 51"/>
          <p:cNvSpPr>
            <a:spLocks noChangeShapeType="1"/>
          </p:cNvSpPr>
          <p:nvPr/>
        </p:nvSpPr>
        <p:spPr bwMode="auto">
          <a:xfrm>
            <a:off x="5723525" y="1219200"/>
            <a:ext cx="0" cy="52451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4" name="Rectangle 52"/>
          <p:cNvSpPr>
            <a:spLocks noChangeArrowheads="1"/>
          </p:cNvSpPr>
          <p:nvPr/>
        </p:nvSpPr>
        <p:spPr bwMode="auto">
          <a:xfrm>
            <a:off x="10230438" y="2479676"/>
            <a:ext cx="1580562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1800">
                <a:solidFill>
                  <a:schemeClr val="tx2"/>
                </a:solidFill>
                <a:latin typeface="Arial" pitchFamily="34" charset="0"/>
              </a:rPr>
              <a:t>undonextLSN</a:t>
            </a:r>
          </a:p>
        </p:txBody>
      </p:sp>
      <p:sp>
        <p:nvSpPr>
          <p:cNvPr id="24605" name="Line 53"/>
          <p:cNvSpPr>
            <a:spLocks noChangeShapeType="1"/>
          </p:cNvSpPr>
          <p:nvPr/>
        </p:nvSpPr>
        <p:spPr bwMode="auto">
          <a:xfrm flipH="1">
            <a:off x="10511425" y="2825750"/>
            <a:ext cx="635000" cy="81280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6" name="Arc 54"/>
          <p:cNvSpPr>
            <a:spLocks/>
          </p:cNvSpPr>
          <p:nvPr/>
        </p:nvSpPr>
        <p:spPr bwMode="auto">
          <a:xfrm>
            <a:off x="9223964" y="2441575"/>
            <a:ext cx="1220787" cy="2425700"/>
          </a:xfrm>
          <a:custGeom>
            <a:avLst/>
            <a:gdLst>
              <a:gd name="T0" fmla="*/ 0 w 26918"/>
              <a:gd name="T1" fmla="*/ 2096658 h 43200"/>
              <a:gd name="T2" fmla="*/ 10794155 w 26918"/>
              <a:gd name="T3" fmla="*/ 136204178 h 43200"/>
              <a:gd name="T4" fmla="*/ 10938103 w 26918"/>
              <a:gd name="T5" fmla="*/ 68102089 h 432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6918" h="43200" fill="none" extrusionOk="0">
                <a:moveTo>
                  <a:pt x="-1" y="664"/>
                </a:moveTo>
                <a:cubicBezTo>
                  <a:pt x="1738" y="223"/>
                  <a:pt x="3524" y="-1"/>
                  <a:pt x="5318" y="0"/>
                </a:cubicBezTo>
                <a:cubicBezTo>
                  <a:pt x="17247" y="0"/>
                  <a:pt x="26918" y="9670"/>
                  <a:pt x="26918" y="21600"/>
                </a:cubicBezTo>
                <a:cubicBezTo>
                  <a:pt x="26918" y="33529"/>
                  <a:pt x="17247" y="43200"/>
                  <a:pt x="5318" y="43200"/>
                </a:cubicBezTo>
                <a:cubicBezTo>
                  <a:pt x="5294" y="43200"/>
                  <a:pt x="5271" y="43199"/>
                  <a:pt x="5248" y="43199"/>
                </a:cubicBezTo>
              </a:path>
              <a:path w="26918" h="43200" stroke="0" extrusionOk="0">
                <a:moveTo>
                  <a:pt x="-1" y="664"/>
                </a:moveTo>
                <a:cubicBezTo>
                  <a:pt x="1738" y="223"/>
                  <a:pt x="3524" y="-1"/>
                  <a:pt x="5318" y="0"/>
                </a:cubicBezTo>
                <a:cubicBezTo>
                  <a:pt x="17247" y="0"/>
                  <a:pt x="26918" y="9670"/>
                  <a:pt x="26918" y="21600"/>
                </a:cubicBezTo>
                <a:cubicBezTo>
                  <a:pt x="26918" y="33529"/>
                  <a:pt x="17247" y="43200"/>
                  <a:pt x="5318" y="43200"/>
                </a:cubicBezTo>
                <a:cubicBezTo>
                  <a:pt x="5294" y="43200"/>
                  <a:pt x="5271" y="43199"/>
                  <a:pt x="5248" y="43199"/>
                </a:cubicBezTo>
                <a:lnTo>
                  <a:pt x="5318" y="21600"/>
                </a:lnTo>
                <a:lnTo>
                  <a:pt x="-1" y="664"/>
                </a:lnTo>
                <a:close/>
              </a:path>
            </a:pathLst>
          </a:custGeom>
          <a:noFill/>
          <a:ln w="12700" cap="rnd">
            <a:solidFill>
              <a:schemeClr val="folHlink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" name="Rectangle 5"/>
          <p:cNvSpPr>
            <a:spLocks noChangeArrowheads="1"/>
          </p:cNvSpPr>
          <p:nvPr/>
        </p:nvSpPr>
        <p:spPr bwMode="auto">
          <a:xfrm>
            <a:off x="3301001" y="2819400"/>
            <a:ext cx="2294347" cy="2244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Tabel</a:t>
            </a:r>
            <a:r>
              <a:rPr lang="vi-VN" sz="2000" dirty="0">
                <a:solidFill>
                  <a:srgbClr val="0000FF"/>
                </a:solidFill>
                <a:latin typeface="Arial" pitchFamily="34" charset="0"/>
              </a:rPr>
              <a:t>ă </a:t>
            </a:r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Tranz</a:t>
            </a:r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chemeClr val="tx2"/>
                </a:solidFill>
                <a:latin typeface="Arial" pitchFamily="34" charset="0"/>
              </a:rPr>
              <a:t>lastLSN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stare</a:t>
            </a:r>
          </a:p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Tabel</a:t>
            </a:r>
            <a:r>
              <a:rPr lang="vi-VN" sz="2000" dirty="0">
                <a:solidFill>
                  <a:srgbClr val="0000FF"/>
                </a:solidFill>
                <a:latin typeface="Arial" pitchFamily="34" charset="0"/>
              </a:rPr>
              <a:t>ă </a:t>
            </a:r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Pagini</a:t>
            </a:r>
            <a:r>
              <a:rPr lang="en-US" sz="2000" dirty="0">
                <a:solidFill>
                  <a:srgbClr val="0000FF"/>
                </a:solidFill>
                <a:latin typeface="Arial" pitchFamily="34" charset="0"/>
              </a:rPr>
              <a:t> Mod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Arial" pitchFamily="34" charset="0"/>
              </a:rPr>
              <a:t>	</a:t>
            </a:r>
            <a:r>
              <a:rPr lang="en-US" sz="2000" dirty="0" err="1">
                <a:solidFill>
                  <a:schemeClr val="tx2"/>
                </a:solidFill>
                <a:latin typeface="Arial" pitchFamily="34" charset="0"/>
              </a:rPr>
              <a:t>recLSN</a:t>
            </a:r>
            <a:endParaRPr lang="en-US" sz="2000" dirty="0">
              <a:solidFill>
                <a:schemeClr val="tx2"/>
              </a:solidFill>
              <a:latin typeface="Arial" pitchFamily="34" charset="0"/>
            </a:endParaRPr>
          </a:p>
          <a:p>
            <a:pPr eaLnBrk="0" hangingPunct="0"/>
            <a:r>
              <a:rPr lang="en-US" sz="2000" dirty="0" err="1">
                <a:solidFill>
                  <a:srgbClr val="0000FF"/>
                </a:solidFill>
                <a:latin typeface="Arial" pitchFamily="34" charset="0"/>
              </a:rPr>
              <a:t>flushedLSN</a:t>
            </a:r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  <a:p>
            <a:pPr eaLnBrk="0" hangingPunct="0"/>
            <a:endParaRPr lang="en-US" sz="2000" dirty="0">
              <a:solidFill>
                <a:srgbClr val="0000FF"/>
              </a:solidFill>
              <a:latin typeface="Arial" pitchFamily="34" charset="0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04800" y="533401"/>
            <a:ext cx="10134600" cy="646331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/>
              <a:t>Probleme</a:t>
            </a:r>
            <a:r>
              <a:rPr lang="en-US" dirty="0"/>
              <a:t> </a:t>
            </a:r>
            <a:r>
              <a:rPr lang="en-US" dirty="0" err="1"/>
              <a:t>suplimentare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057400"/>
            <a:ext cx="10515600" cy="4302888"/>
          </a:xfrm>
        </p:spPr>
        <p:txBody>
          <a:bodyPr/>
          <a:lstStyle/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Pot s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apar</a:t>
            </a:r>
            <a:r>
              <a:rPr lang="vi-VN" sz="2800" dirty="0"/>
              <a:t>ă</a:t>
            </a:r>
            <a:r>
              <a:rPr lang="en-US" sz="2800" dirty="0"/>
              <a:t> </a:t>
            </a:r>
            <a:r>
              <a:rPr lang="en-US" sz="2800" dirty="0" err="1"/>
              <a:t>întreruperi</a:t>
            </a:r>
            <a:r>
              <a:rPr lang="en-US" sz="2800" dirty="0"/>
              <a:t> </a:t>
            </a:r>
            <a:r>
              <a:rPr lang="en-US" sz="2800" dirty="0" err="1"/>
              <a:t>în</a:t>
            </a:r>
            <a:r>
              <a:rPr lang="en-US" sz="2800" dirty="0"/>
              <a:t> </a:t>
            </a:r>
            <a:r>
              <a:rPr lang="en-US" sz="2800" dirty="0" err="1"/>
              <a:t>timpul</a:t>
            </a:r>
            <a:r>
              <a:rPr lang="en-US" sz="2800" dirty="0"/>
              <a:t> </a:t>
            </a:r>
            <a:r>
              <a:rPr lang="en-US" sz="2800" dirty="0" err="1"/>
              <a:t>recuper</a:t>
            </a:r>
            <a:r>
              <a:rPr lang="vi-VN" sz="2800" dirty="0"/>
              <a:t>ă</a:t>
            </a:r>
            <a:r>
              <a:rPr lang="en-US" sz="2800" dirty="0" err="1"/>
              <a:t>rii</a:t>
            </a:r>
            <a:r>
              <a:rPr lang="en-US" sz="2800" dirty="0"/>
              <a:t> </a:t>
            </a:r>
            <a:r>
              <a:rPr lang="en-US" sz="2800" dirty="0" err="1"/>
              <a:t>bazei</a:t>
            </a:r>
            <a:r>
              <a:rPr lang="en-US" sz="2800" dirty="0"/>
              <a:t> de date:</a:t>
            </a:r>
          </a:p>
          <a:p>
            <a:pPr marL="749300" lvl="1" indent="-177800" eaLnBrk="1" hangingPunct="1"/>
            <a:r>
              <a:rPr lang="en-US" sz="2400" dirty="0"/>
              <a:t> Se </a:t>
            </a:r>
            <a:r>
              <a:rPr lang="en-US" sz="2400" dirty="0" err="1"/>
              <a:t>aplic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i="1" dirty="0"/>
              <a:t>redo</a:t>
            </a:r>
            <a:r>
              <a:rPr lang="en-US" sz="2400" dirty="0"/>
              <a:t> </a:t>
            </a:r>
            <a:r>
              <a:rPr lang="en-US" sz="2400" dirty="0" err="1"/>
              <a:t>şi</a:t>
            </a:r>
            <a:r>
              <a:rPr lang="en-US" sz="2400" dirty="0"/>
              <a:t> </a:t>
            </a:r>
            <a:r>
              <a:rPr lang="en-US" sz="2400" i="1" dirty="0"/>
              <a:t>undo</a:t>
            </a:r>
            <a:r>
              <a:rPr lang="en-US" sz="2400" dirty="0"/>
              <a:t> o </a:t>
            </a:r>
            <a:r>
              <a:rPr lang="en-US" sz="2400" dirty="0" err="1"/>
              <a:t>singur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dat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unei</a:t>
            </a:r>
            <a:r>
              <a:rPr lang="en-US" sz="2400" dirty="0"/>
              <a:t> </a:t>
            </a:r>
            <a:r>
              <a:rPr lang="en-US" sz="2400" dirty="0" err="1"/>
              <a:t>înregistr</a:t>
            </a:r>
            <a:r>
              <a:rPr lang="vi-VN" sz="2400" dirty="0"/>
              <a:t>ă</a:t>
            </a:r>
            <a:r>
              <a:rPr lang="en-US" sz="2400" dirty="0" err="1"/>
              <a:t>ri</a:t>
            </a:r>
            <a:r>
              <a:rPr lang="en-US" sz="2400" dirty="0"/>
              <a:t>, </a:t>
            </a:r>
            <a:r>
              <a:rPr lang="en-US" sz="2400" dirty="0" err="1"/>
              <a:t>sau</a:t>
            </a:r>
            <a:endParaRPr lang="en-US" sz="2400" dirty="0"/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i="1" dirty="0"/>
              <a:t>Redo</a:t>
            </a:r>
            <a:r>
              <a:rPr lang="en-US" sz="2400" dirty="0"/>
              <a:t> </a:t>
            </a:r>
            <a:r>
              <a:rPr lang="en-US" sz="2400" dirty="0" err="1"/>
              <a:t>şi</a:t>
            </a:r>
            <a:r>
              <a:rPr lang="en-US" sz="2400" dirty="0"/>
              <a:t> </a:t>
            </a:r>
            <a:r>
              <a:rPr lang="en-US" sz="2400" i="1" dirty="0"/>
              <a:t>undo</a:t>
            </a:r>
            <a:r>
              <a:rPr lang="en-US" sz="2400" dirty="0"/>
              <a:t> se </a:t>
            </a:r>
            <a:r>
              <a:rPr lang="en-US" sz="2400" dirty="0" err="1"/>
              <a:t>construiesc</a:t>
            </a:r>
            <a:r>
              <a:rPr lang="en-US" sz="2400" dirty="0"/>
              <a:t> </a:t>
            </a:r>
            <a:r>
              <a:rPr lang="en-US" sz="2400" dirty="0" err="1"/>
              <a:t>ca</a:t>
            </a:r>
            <a:r>
              <a:rPr lang="en-US" sz="2400" dirty="0"/>
              <a:t> </a:t>
            </a:r>
            <a:r>
              <a:rPr lang="en-US" sz="2400" dirty="0" err="1"/>
              <a:t>acţiuni</a:t>
            </a:r>
            <a:r>
              <a:rPr lang="en-US" sz="2400" dirty="0"/>
              <a:t> </a:t>
            </a:r>
            <a:r>
              <a:rPr lang="en-US" sz="2400" dirty="0" err="1"/>
              <a:t>idempotente</a:t>
            </a:r>
            <a:endParaRPr lang="en-US" sz="2000" dirty="0"/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Limitarea</a:t>
            </a:r>
            <a:r>
              <a:rPr lang="en-US" sz="2800" dirty="0"/>
              <a:t> </a:t>
            </a:r>
            <a:r>
              <a:rPr lang="en-US" sz="2800" dirty="0" err="1"/>
              <a:t>duratei</a:t>
            </a:r>
            <a:r>
              <a:rPr lang="en-US" sz="2800" dirty="0"/>
              <a:t> </a:t>
            </a:r>
            <a:r>
              <a:rPr lang="en-US" sz="2800" dirty="0" err="1"/>
              <a:t>fazei</a:t>
            </a:r>
            <a:r>
              <a:rPr lang="en-US" sz="2800" dirty="0"/>
              <a:t> de REDO: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Salv</a:t>
            </a:r>
            <a:r>
              <a:rPr lang="vi-VN" sz="2400" dirty="0"/>
              <a:t>ă</a:t>
            </a:r>
            <a:r>
              <a:rPr lang="en-US" sz="2400" dirty="0" err="1"/>
              <a:t>ri</a:t>
            </a:r>
            <a:r>
              <a:rPr lang="en-US" sz="2400" dirty="0"/>
              <a:t> </a:t>
            </a:r>
            <a:r>
              <a:rPr lang="en-US" sz="2400" dirty="0" err="1"/>
              <a:t>asincrone</a:t>
            </a:r>
            <a:r>
              <a:rPr lang="en-US" sz="2400" dirty="0"/>
              <a:t> de </a:t>
            </a:r>
            <a:r>
              <a:rPr lang="en-US" sz="2400" dirty="0" err="1"/>
              <a:t>pagini</a:t>
            </a:r>
            <a:r>
              <a:rPr lang="en-US" sz="2400" dirty="0"/>
              <a:t>.</a:t>
            </a:r>
          </a:p>
          <a:p>
            <a:pPr marL="228600" indent="-228600" eaLnBrk="1" hangingPunct="1">
              <a:buFont typeface="Wingdings" pitchFamily="2" charset="2"/>
              <a:buChar char="n"/>
            </a:pPr>
            <a:r>
              <a:rPr lang="en-US" sz="2800" dirty="0"/>
              <a:t> </a:t>
            </a:r>
            <a:r>
              <a:rPr lang="en-US" sz="2800" dirty="0" err="1"/>
              <a:t>Limitarea</a:t>
            </a:r>
            <a:r>
              <a:rPr lang="en-US" sz="2800" dirty="0"/>
              <a:t> </a:t>
            </a:r>
            <a:r>
              <a:rPr lang="en-US" sz="2800" dirty="0" err="1"/>
              <a:t>duratei</a:t>
            </a:r>
            <a:r>
              <a:rPr lang="en-US" sz="2800" dirty="0"/>
              <a:t> </a:t>
            </a:r>
            <a:r>
              <a:rPr lang="en-US" sz="2800" dirty="0" err="1"/>
              <a:t>fazei</a:t>
            </a:r>
            <a:r>
              <a:rPr lang="en-US" sz="2800" dirty="0"/>
              <a:t> de UNDO:</a:t>
            </a:r>
          </a:p>
          <a:p>
            <a:pPr marL="749300" lvl="1" indent="-177800" eaLnBrk="1" hangingPunct="1"/>
            <a:r>
              <a:rPr lang="en-US" sz="2400" dirty="0"/>
              <a:t> </a:t>
            </a:r>
            <a:r>
              <a:rPr lang="en-US" sz="2400" dirty="0" err="1"/>
              <a:t>Evitarea</a:t>
            </a:r>
            <a:r>
              <a:rPr lang="en-US" sz="2400" dirty="0"/>
              <a:t> </a:t>
            </a:r>
            <a:r>
              <a:rPr lang="en-US" sz="2400" dirty="0" err="1"/>
              <a:t>tranzacţiilor</a:t>
            </a:r>
            <a:r>
              <a:rPr lang="en-US" sz="2400" dirty="0"/>
              <a:t>  </a:t>
            </a:r>
            <a:r>
              <a:rPr lang="en-US" sz="2400" dirty="0" err="1"/>
              <a:t>ce</a:t>
            </a:r>
            <a:r>
              <a:rPr lang="en-US" sz="2400" dirty="0"/>
              <a:t> </a:t>
            </a:r>
            <a:r>
              <a:rPr lang="en-US" sz="2400" dirty="0" err="1"/>
              <a:t>dureaz</a:t>
            </a:r>
            <a:r>
              <a:rPr lang="vi-VN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mult</a:t>
            </a:r>
            <a:r>
              <a:rPr lang="en-US" sz="2400" dirty="0"/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04801" y="381000"/>
            <a:ext cx="9991726" cy="641350"/>
          </a:xfrm>
        </p:spPr>
        <p:txBody>
          <a:bodyPr/>
          <a:lstStyle/>
          <a:p>
            <a:pPr eaLnBrk="1" hangingPunct="1"/>
            <a:r>
              <a:rPr lang="en-US" dirty="0" err="1"/>
              <a:t>Comitere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dou</a:t>
            </a:r>
            <a:r>
              <a:rPr lang="vi-VN" dirty="0"/>
              <a:t>ă</a:t>
            </a:r>
            <a:r>
              <a:rPr lang="en-US" dirty="0"/>
              <a:t> faze (2PC)</a:t>
            </a:r>
            <a:endParaRPr lang="bg-BG" dirty="0"/>
          </a:p>
        </p:txBody>
      </p:sp>
      <p:sp>
        <p:nvSpPr>
          <p:cNvPr id="14340" name="Rectangle 3"/>
          <p:cNvSpPr>
            <a:spLocks noChangeArrowheads="1"/>
          </p:cNvSpPr>
          <p:nvPr/>
        </p:nvSpPr>
        <p:spPr bwMode="auto">
          <a:xfrm>
            <a:off x="533400" y="1447800"/>
            <a:ext cx="11591926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unde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genereaz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numeşte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folHlink"/>
                </a:solidFill>
                <a:latin typeface="Book Antiqua" pitchFamily="18" charset="0"/>
              </a:rPr>
              <a:t>coordonator</a:t>
            </a: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;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celelalte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i="1" dirty="0">
                <a:solidFill>
                  <a:schemeClr val="tx2"/>
                </a:solidFill>
                <a:latin typeface="Book Antiqua" pitchFamily="18" charset="0"/>
              </a:rPr>
              <a:t>site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uri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care se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execut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numesc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folHlink"/>
                </a:solidFill>
                <a:latin typeface="Book Antiqua" pitchFamily="18" charset="0"/>
              </a:rPr>
              <a:t>subordonate</a:t>
            </a: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Atunci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când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comite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: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105000"/>
            </a:pP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1.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transmite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mesajul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prepare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tuturor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subordonaţilor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105000"/>
            </a:pP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2.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Subordonaţii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abort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prepare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log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apoi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transmit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mesajul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no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yes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105000"/>
            </a:pP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3.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primeşte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i="1" dirty="0">
                <a:solidFill>
                  <a:schemeClr val="tx2"/>
                </a:solidFill>
                <a:latin typeface="Book Antiqua" pitchFamily="18" charset="0"/>
              </a:rPr>
              <a:t>yes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de la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toţi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subordonaţii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commit</a:t>
            </a:r>
            <a:r>
              <a:rPr lang="en-US" b="1" dirty="0">
                <a:solidFill>
                  <a:schemeClr val="accent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log record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transmite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commit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tuturor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 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Altfel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abort</a:t>
            </a:r>
            <a:r>
              <a:rPr lang="en-US" b="1" dirty="0">
                <a:solidFill>
                  <a:schemeClr val="accent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log rec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transmite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abort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tuturor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105000"/>
            </a:pP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4.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Subordonaţii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insereaz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abort/commit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log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pe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baza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mesajului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primit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apoi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transmit </a:t>
            </a:r>
            <a:r>
              <a:rPr lang="en-US" b="1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coordonatorului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105000"/>
            </a:pPr>
            <a:r>
              <a:rPr lang="en-US" dirty="0">
                <a:solidFill>
                  <a:schemeClr val="folHlink"/>
                </a:solidFill>
                <a:latin typeface="Book Antiqua" pitchFamily="18" charset="0"/>
              </a:rPr>
              <a:t>5.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Coordonatorul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scrie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b="1" dirty="0">
                <a:solidFill>
                  <a:schemeClr val="folHlink"/>
                </a:solidFill>
                <a:latin typeface="Book Antiqua" pitchFamily="18" charset="0"/>
              </a:rPr>
              <a:t>end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log dup</a:t>
            </a:r>
            <a:r>
              <a:rPr lang="vi-VN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ce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primeşte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i="1" dirty="0">
                <a:solidFill>
                  <a:schemeClr val="tx2"/>
                </a:solidFill>
                <a:latin typeface="Book Antiqua" pitchFamily="18" charset="0"/>
              </a:rPr>
              <a:t>done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-</a:t>
            </a:r>
            <a:r>
              <a:rPr lang="en-US" dirty="0" err="1">
                <a:solidFill>
                  <a:schemeClr val="tx2"/>
                </a:solidFill>
                <a:latin typeface="Book Antiqua" pitchFamily="18" charset="0"/>
              </a:rPr>
              <a:t>urile</a:t>
            </a:r>
            <a:r>
              <a:rPr lang="en-US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000" dirty="0">
              <a:latin typeface="Book Antiqua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1" y="381000"/>
            <a:ext cx="9763126" cy="641350"/>
          </a:xfrm>
        </p:spPr>
        <p:txBody>
          <a:bodyPr/>
          <a:lstStyle/>
          <a:p>
            <a:pPr eaLnBrk="1" hangingPunct="1"/>
            <a:r>
              <a:rPr lang="en-US" dirty="0" err="1"/>
              <a:t>Comitere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dou</a:t>
            </a:r>
            <a:r>
              <a:rPr lang="vi-VN" dirty="0"/>
              <a:t>ă</a:t>
            </a:r>
            <a:r>
              <a:rPr lang="en-US" dirty="0"/>
              <a:t> faze (2PC)</a:t>
            </a:r>
            <a:endParaRPr lang="bg-BG" dirty="0"/>
          </a:p>
        </p:txBody>
      </p:sp>
      <p:sp>
        <p:nvSpPr>
          <p:cNvPr id="15364" name="Rectangle 3"/>
          <p:cNvSpPr>
            <a:spLocks noChangeArrowheads="1"/>
          </p:cNvSpPr>
          <p:nvPr/>
        </p:nvSpPr>
        <p:spPr bwMode="auto">
          <a:xfrm>
            <a:off x="2362200" y="1295400"/>
            <a:ext cx="85344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endParaRPr lang="bg-BG">
              <a:latin typeface="Book Antiqua" pitchFamily="18" charset="0"/>
            </a:endParaRPr>
          </a:p>
        </p:txBody>
      </p:sp>
      <p:sp>
        <p:nvSpPr>
          <p:cNvPr id="15365" name="Rectangle 4"/>
          <p:cNvSpPr>
            <a:spLocks noChangeArrowheads="1"/>
          </p:cNvSpPr>
          <p:nvPr/>
        </p:nvSpPr>
        <p:spPr bwMode="auto">
          <a:xfrm>
            <a:off x="2870201" y="1417639"/>
            <a:ext cx="1046163" cy="47323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3200">
              <a:solidFill>
                <a:schemeClr val="tx2"/>
              </a:solidFill>
              <a:latin typeface="Book Antiqua" pitchFamily="18" charset="0"/>
            </a:endParaRPr>
          </a:p>
        </p:txBody>
      </p:sp>
      <p:sp>
        <p:nvSpPr>
          <p:cNvPr id="15366" name="Text Box 5"/>
          <p:cNvSpPr txBox="1">
            <a:spLocks noChangeArrowheads="1"/>
          </p:cNvSpPr>
          <p:nvPr/>
        </p:nvSpPr>
        <p:spPr bwMode="auto">
          <a:xfrm rot="-5400000">
            <a:off x="2129956" y="3428714"/>
            <a:ext cx="252665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C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o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ordonator</a:t>
            </a:r>
            <a:endParaRPr lang="en-US" sz="3200" dirty="0">
              <a:solidFill>
                <a:schemeClr val="tx2"/>
              </a:solidFill>
              <a:latin typeface="Book Antiqua" pitchFamily="18" charset="0"/>
            </a:endParaRPr>
          </a:p>
        </p:txBody>
      </p:sp>
      <p:grpSp>
        <p:nvGrpSpPr>
          <p:cNvPr id="15367" name="Group 6"/>
          <p:cNvGrpSpPr>
            <a:grpSpLocks/>
          </p:cNvGrpSpPr>
          <p:nvPr/>
        </p:nvGrpSpPr>
        <p:grpSpPr bwMode="auto">
          <a:xfrm>
            <a:off x="9140826" y="1295401"/>
            <a:ext cx="1298575" cy="4913313"/>
            <a:chOff x="2816" y="563"/>
            <a:chExt cx="818" cy="3095"/>
          </a:xfrm>
        </p:grpSpPr>
        <p:sp>
          <p:nvSpPr>
            <p:cNvPr id="15380" name="Text Box 7"/>
            <p:cNvSpPr txBox="1">
              <a:spLocks noChangeArrowheads="1"/>
            </p:cNvSpPr>
            <p:nvPr/>
          </p:nvSpPr>
          <p:spPr bwMode="auto">
            <a:xfrm>
              <a:off x="3050" y="1169"/>
              <a:ext cx="11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eaLnBrk="1" hangingPunct="1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5381" name="Rectangle 8"/>
            <p:cNvSpPr>
              <a:spLocks noChangeArrowheads="1"/>
            </p:cNvSpPr>
            <p:nvPr/>
          </p:nvSpPr>
          <p:spPr bwMode="auto">
            <a:xfrm>
              <a:off x="2975" y="563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5382" name="Rectangle 9"/>
            <p:cNvSpPr>
              <a:spLocks noChangeArrowheads="1"/>
            </p:cNvSpPr>
            <p:nvPr/>
          </p:nvSpPr>
          <p:spPr bwMode="auto">
            <a:xfrm>
              <a:off x="2884" y="626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5383" name="Rectangle 10"/>
            <p:cNvSpPr>
              <a:spLocks noChangeArrowheads="1"/>
            </p:cNvSpPr>
            <p:nvPr/>
          </p:nvSpPr>
          <p:spPr bwMode="auto">
            <a:xfrm>
              <a:off x="2816" y="677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5384" name="Text Box 11"/>
            <p:cNvSpPr txBox="1">
              <a:spLocks noChangeArrowheads="1"/>
            </p:cNvSpPr>
            <p:nvPr/>
          </p:nvSpPr>
          <p:spPr bwMode="auto">
            <a:xfrm rot="-5400000">
              <a:off x="2392" y="1949"/>
              <a:ext cx="1533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eaLnBrk="1" hangingPunct="1"/>
              <a:r>
                <a:rPr lang="en-US" sz="3200">
                  <a:solidFill>
                    <a:schemeClr val="tx2"/>
                  </a:solidFill>
                  <a:latin typeface="Book Antiqua" pitchFamily="18" charset="0"/>
                </a:rPr>
                <a:t>Subordonaţi</a:t>
              </a:r>
            </a:p>
          </p:txBody>
        </p:sp>
      </p:grpSp>
      <p:grpSp>
        <p:nvGrpSpPr>
          <p:cNvPr id="720908" name="Group 12"/>
          <p:cNvGrpSpPr>
            <a:grpSpLocks/>
          </p:cNvGrpSpPr>
          <p:nvPr/>
        </p:nvGrpSpPr>
        <p:grpSpPr bwMode="auto">
          <a:xfrm>
            <a:off x="3829051" y="1490664"/>
            <a:ext cx="5529263" cy="757237"/>
            <a:chOff x="951" y="576"/>
            <a:chExt cx="3483" cy="477"/>
          </a:xfrm>
        </p:grpSpPr>
        <p:sp>
          <p:nvSpPr>
            <p:cNvPr id="15378" name="AutoShape 13"/>
            <p:cNvSpPr>
              <a:spLocks noChangeArrowheads="1"/>
            </p:cNvSpPr>
            <p:nvPr/>
          </p:nvSpPr>
          <p:spPr bwMode="auto">
            <a:xfrm>
              <a:off x="951" y="797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9" name="Text Box 14"/>
            <p:cNvSpPr txBox="1">
              <a:spLocks noChangeArrowheads="1"/>
            </p:cNvSpPr>
            <p:nvPr/>
          </p:nvSpPr>
          <p:spPr bwMode="auto">
            <a:xfrm>
              <a:off x="1405" y="576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PREPARE</a:t>
              </a:r>
            </a:p>
          </p:txBody>
        </p:sp>
      </p:grpSp>
      <p:grpSp>
        <p:nvGrpSpPr>
          <p:cNvPr id="720911" name="Group 15"/>
          <p:cNvGrpSpPr>
            <a:grpSpLocks/>
          </p:cNvGrpSpPr>
          <p:nvPr/>
        </p:nvGrpSpPr>
        <p:grpSpPr bwMode="auto">
          <a:xfrm>
            <a:off x="3735388" y="2605089"/>
            <a:ext cx="5529262" cy="708025"/>
            <a:chOff x="892" y="1278"/>
            <a:chExt cx="3483" cy="446"/>
          </a:xfrm>
        </p:grpSpPr>
        <p:sp>
          <p:nvSpPr>
            <p:cNvPr id="15376" name="AutoShape 16"/>
            <p:cNvSpPr>
              <a:spLocks noChangeArrowheads="1"/>
            </p:cNvSpPr>
            <p:nvPr/>
          </p:nvSpPr>
          <p:spPr bwMode="auto">
            <a:xfrm rot="10800000">
              <a:off x="892" y="1404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7" name="Text Box 17"/>
            <p:cNvSpPr txBox="1">
              <a:spLocks noChangeArrowheads="1"/>
            </p:cNvSpPr>
            <p:nvPr/>
          </p:nvSpPr>
          <p:spPr bwMode="auto">
            <a:xfrm>
              <a:off x="1361" y="1278"/>
              <a:ext cx="2602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 dirty="0">
                  <a:solidFill>
                    <a:schemeClr val="tx2"/>
                  </a:solidFill>
                  <a:latin typeface="Book Antiqua" pitchFamily="18" charset="0"/>
                </a:rPr>
                <a:t>YES</a:t>
              </a:r>
              <a:r>
                <a:rPr lang="ro-RO" dirty="0">
                  <a:solidFill>
                    <a:schemeClr val="tx2"/>
                  </a:solidFill>
                  <a:latin typeface="Book Antiqua" pitchFamily="18" charset="0"/>
                </a:rPr>
                <a:t> </a:t>
              </a:r>
            </a:p>
            <a:p>
              <a:pPr algn="ctr" eaLnBrk="1" hangingPunct="1"/>
              <a:r>
                <a:rPr lang="ro-RO" sz="1600" dirty="0">
                  <a:solidFill>
                    <a:schemeClr val="tx2"/>
                  </a:solidFill>
                  <a:latin typeface="Book Antiqua" pitchFamily="18" charset="0"/>
                </a:rPr>
                <a:t>(de la toți subordonații)</a:t>
              </a:r>
              <a:endParaRPr lang="en-US" dirty="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</p:grpSp>
      <p:grpSp>
        <p:nvGrpSpPr>
          <p:cNvPr id="720914" name="Group 18"/>
          <p:cNvGrpSpPr>
            <a:grpSpLocks/>
          </p:cNvGrpSpPr>
          <p:nvPr/>
        </p:nvGrpSpPr>
        <p:grpSpPr bwMode="auto">
          <a:xfrm>
            <a:off x="3822701" y="3594100"/>
            <a:ext cx="5529263" cy="750888"/>
            <a:chOff x="947" y="1901"/>
            <a:chExt cx="3483" cy="473"/>
          </a:xfrm>
        </p:grpSpPr>
        <p:sp>
          <p:nvSpPr>
            <p:cNvPr id="15374" name="AutoShape 19"/>
            <p:cNvSpPr>
              <a:spLocks noChangeArrowheads="1"/>
            </p:cNvSpPr>
            <p:nvPr/>
          </p:nvSpPr>
          <p:spPr bwMode="auto">
            <a:xfrm>
              <a:off x="947" y="2118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5" name="Text Box 20"/>
            <p:cNvSpPr txBox="1">
              <a:spLocks noChangeArrowheads="1"/>
            </p:cNvSpPr>
            <p:nvPr/>
          </p:nvSpPr>
          <p:spPr bwMode="auto">
            <a:xfrm>
              <a:off x="1203" y="1901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COMMIT</a:t>
              </a:r>
            </a:p>
          </p:txBody>
        </p:sp>
      </p:grpSp>
      <p:grpSp>
        <p:nvGrpSpPr>
          <p:cNvPr id="720917" name="Group 21"/>
          <p:cNvGrpSpPr>
            <a:grpSpLocks/>
          </p:cNvGrpSpPr>
          <p:nvPr/>
        </p:nvGrpSpPr>
        <p:grpSpPr bwMode="auto">
          <a:xfrm>
            <a:off x="3716338" y="4822826"/>
            <a:ext cx="5529262" cy="741363"/>
            <a:chOff x="880" y="2675"/>
            <a:chExt cx="3483" cy="467"/>
          </a:xfrm>
        </p:grpSpPr>
        <p:sp>
          <p:nvSpPr>
            <p:cNvPr id="15372" name="AutoShape 22"/>
            <p:cNvSpPr>
              <a:spLocks noChangeArrowheads="1"/>
            </p:cNvSpPr>
            <p:nvPr/>
          </p:nvSpPr>
          <p:spPr bwMode="auto">
            <a:xfrm rot="10800000">
              <a:off x="880" y="2886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3" name="Text Box 23"/>
            <p:cNvSpPr txBox="1">
              <a:spLocks noChangeArrowheads="1"/>
            </p:cNvSpPr>
            <p:nvPr/>
          </p:nvSpPr>
          <p:spPr bwMode="auto">
            <a:xfrm>
              <a:off x="1218" y="2675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DONE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0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09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209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209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20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209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209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209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33401" y="381000"/>
            <a:ext cx="9763126" cy="641350"/>
          </a:xfrm>
        </p:spPr>
        <p:txBody>
          <a:bodyPr/>
          <a:lstStyle/>
          <a:p>
            <a:pPr eaLnBrk="1" hangingPunct="1"/>
            <a:r>
              <a:rPr lang="en-US" dirty="0" err="1"/>
              <a:t>Comitere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dou</a:t>
            </a:r>
            <a:r>
              <a:rPr lang="vi-VN" dirty="0"/>
              <a:t>ă</a:t>
            </a:r>
            <a:r>
              <a:rPr lang="en-US" dirty="0"/>
              <a:t> faze (2PC)</a:t>
            </a:r>
            <a:endParaRPr lang="bg-BG" dirty="0"/>
          </a:p>
        </p:txBody>
      </p:sp>
      <p:sp>
        <p:nvSpPr>
          <p:cNvPr id="16388" name="Rectangle 3"/>
          <p:cNvSpPr>
            <a:spLocks noChangeArrowheads="1"/>
          </p:cNvSpPr>
          <p:nvPr/>
        </p:nvSpPr>
        <p:spPr bwMode="auto">
          <a:xfrm>
            <a:off x="3124200" y="1257300"/>
            <a:ext cx="85344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endParaRPr lang="bg-BG">
              <a:latin typeface="Book Antiqua" pitchFamily="18" charset="0"/>
            </a:endParaRPr>
          </a:p>
        </p:txBody>
      </p:sp>
      <p:sp>
        <p:nvSpPr>
          <p:cNvPr id="16389" name="Rectangle 4"/>
          <p:cNvSpPr>
            <a:spLocks noChangeArrowheads="1"/>
          </p:cNvSpPr>
          <p:nvPr/>
        </p:nvSpPr>
        <p:spPr bwMode="auto">
          <a:xfrm>
            <a:off x="2895600" y="1419225"/>
            <a:ext cx="1046163" cy="47323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sz="3200">
              <a:solidFill>
                <a:schemeClr val="tx2"/>
              </a:solidFill>
              <a:latin typeface="Book Antiqua" pitchFamily="18" charset="0"/>
            </a:endParaRPr>
          </a:p>
        </p:txBody>
      </p:sp>
      <p:sp>
        <p:nvSpPr>
          <p:cNvPr id="16390" name="Text Box 5"/>
          <p:cNvSpPr txBox="1">
            <a:spLocks noChangeArrowheads="1"/>
          </p:cNvSpPr>
          <p:nvPr/>
        </p:nvSpPr>
        <p:spPr bwMode="auto">
          <a:xfrm rot="-5400000">
            <a:off x="2155354" y="3430301"/>
            <a:ext cx="252665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en-US" sz="3200" dirty="0">
                <a:solidFill>
                  <a:schemeClr val="tx2"/>
                </a:solidFill>
                <a:latin typeface="Book Antiqua" pitchFamily="18" charset="0"/>
              </a:rPr>
              <a:t>C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o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ord</a:t>
            </a:r>
            <a:r>
              <a:rPr lang="ro-RO" sz="3200" dirty="0">
                <a:solidFill>
                  <a:schemeClr val="tx2"/>
                </a:solidFill>
                <a:latin typeface="Book Antiqua" pitchFamily="18" charset="0"/>
              </a:rPr>
              <a:t>o</a:t>
            </a:r>
            <a:r>
              <a:rPr lang="en-US" sz="3200" dirty="0" err="1">
                <a:solidFill>
                  <a:schemeClr val="tx2"/>
                </a:solidFill>
                <a:latin typeface="Book Antiqua" pitchFamily="18" charset="0"/>
              </a:rPr>
              <a:t>nator</a:t>
            </a:r>
            <a:endParaRPr lang="en-US" sz="3200" dirty="0">
              <a:solidFill>
                <a:schemeClr val="tx2"/>
              </a:solidFill>
              <a:latin typeface="Book Antiqua" pitchFamily="18" charset="0"/>
            </a:endParaRPr>
          </a:p>
        </p:txBody>
      </p:sp>
      <p:grpSp>
        <p:nvGrpSpPr>
          <p:cNvPr id="16391" name="Group 6"/>
          <p:cNvGrpSpPr>
            <a:grpSpLocks/>
          </p:cNvGrpSpPr>
          <p:nvPr/>
        </p:nvGrpSpPr>
        <p:grpSpPr bwMode="auto">
          <a:xfrm>
            <a:off x="9166225" y="1296988"/>
            <a:ext cx="1298575" cy="4913312"/>
            <a:chOff x="2816" y="563"/>
            <a:chExt cx="818" cy="3095"/>
          </a:xfrm>
        </p:grpSpPr>
        <p:sp>
          <p:nvSpPr>
            <p:cNvPr id="16404" name="Text Box 7"/>
            <p:cNvSpPr txBox="1">
              <a:spLocks noChangeArrowheads="1"/>
            </p:cNvSpPr>
            <p:nvPr/>
          </p:nvSpPr>
          <p:spPr bwMode="auto">
            <a:xfrm>
              <a:off x="3050" y="1169"/>
              <a:ext cx="11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eaLnBrk="1" hangingPunct="1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6405" name="Rectangle 8"/>
            <p:cNvSpPr>
              <a:spLocks noChangeArrowheads="1"/>
            </p:cNvSpPr>
            <p:nvPr/>
          </p:nvSpPr>
          <p:spPr bwMode="auto">
            <a:xfrm>
              <a:off x="2975" y="563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6406" name="Rectangle 9"/>
            <p:cNvSpPr>
              <a:spLocks noChangeArrowheads="1"/>
            </p:cNvSpPr>
            <p:nvPr/>
          </p:nvSpPr>
          <p:spPr bwMode="auto">
            <a:xfrm>
              <a:off x="2884" y="626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6407" name="Rectangle 10"/>
            <p:cNvSpPr>
              <a:spLocks noChangeArrowheads="1"/>
            </p:cNvSpPr>
            <p:nvPr/>
          </p:nvSpPr>
          <p:spPr bwMode="auto">
            <a:xfrm>
              <a:off x="2816" y="677"/>
              <a:ext cx="659" cy="298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  <p:sp>
          <p:nvSpPr>
            <p:cNvPr id="16408" name="Text Box 11"/>
            <p:cNvSpPr txBox="1">
              <a:spLocks noChangeArrowheads="1"/>
            </p:cNvSpPr>
            <p:nvPr/>
          </p:nvSpPr>
          <p:spPr bwMode="auto">
            <a:xfrm rot="-5400000">
              <a:off x="2394" y="1949"/>
              <a:ext cx="1533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eaLnBrk="1" hangingPunct="1"/>
              <a:r>
                <a:rPr lang="en-US" sz="3200">
                  <a:solidFill>
                    <a:schemeClr val="tx2"/>
                  </a:solidFill>
                  <a:latin typeface="Book Antiqua" pitchFamily="18" charset="0"/>
                </a:rPr>
                <a:t>Subordonati</a:t>
              </a:r>
            </a:p>
          </p:txBody>
        </p:sp>
      </p:grpSp>
      <p:grpSp>
        <p:nvGrpSpPr>
          <p:cNvPr id="722956" name="Group 12"/>
          <p:cNvGrpSpPr>
            <a:grpSpLocks/>
          </p:cNvGrpSpPr>
          <p:nvPr/>
        </p:nvGrpSpPr>
        <p:grpSpPr bwMode="auto">
          <a:xfrm>
            <a:off x="3854450" y="1492250"/>
            <a:ext cx="5529263" cy="757238"/>
            <a:chOff x="951" y="576"/>
            <a:chExt cx="3483" cy="477"/>
          </a:xfrm>
        </p:grpSpPr>
        <p:sp>
          <p:nvSpPr>
            <p:cNvPr id="16402" name="AutoShape 13"/>
            <p:cNvSpPr>
              <a:spLocks noChangeArrowheads="1"/>
            </p:cNvSpPr>
            <p:nvPr/>
          </p:nvSpPr>
          <p:spPr bwMode="auto">
            <a:xfrm>
              <a:off x="951" y="797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403" name="Text Box 14"/>
            <p:cNvSpPr txBox="1">
              <a:spLocks noChangeArrowheads="1"/>
            </p:cNvSpPr>
            <p:nvPr/>
          </p:nvSpPr>
          <p:spPr bwMode="auto">
            <a:xfrm>
              <a:off x="1275" y="576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PREPARE</a:t>
              </a:r>
            </a:p>
          </p:txBody>
        </p:sp>
      </p:grpSp>
      <p:grpSp>
        <p:nvGrpSpPr>
          <p:cNvPr id="722959" name="Group 15"/>
          <p:cNvGrpSpPr>
            <a:grpSpLocks/>
          </p:cNvGrpSpPr>
          <p:nvPr/>
        </p:nvGrpSpPr>
        <p:grpSpPr bwMode="auto">
          <a:xfrm>
            <a:off x="3760787" y="2614623"/>
            <a:ext cx="5529262" cy="708025"/>
            <a:chOff x="892" y="1283"/>
            <a:chExt cx="3483" cy="446"/>
          </a:xfrm>
        </p:grpSpPr>
        <p:sp>
          <p:nvSpPr>
            <p:cNvPr id="16400" name="AutoShape 16"/>
            <p:cNvSpPr>
              <a:spLocks noChangeArrowheads="1"/>
            </p:cNvSpPr>
            <p:nvPr/>
          </p:nvSpPr>
          <p:spPr bwMode="auto">
            <a:xfrm rot="10800000">
              <a:off x="892" y="1404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401" name="Text Box 17"/>
            <p:cNvSpPr txBox="1">
              <a:spLocks noChangeArrowheads="1"/>
            </p:cNvSpPr>
            <p:nvPr/>
          </p:nvSpPr>
          <p:spPr bwMode="auto">
            <a:xfrm>
              <a:off x="1275" y="1283"/>
              <a:ext cx="2602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 dirty="0">
                  <a:solidFill>
                    <a:schemeClr val="tx2"/>
                  </a:solidFill>
                  <a:latin typeface="Book Antiqua" pitchFamily="18" charset="0"/>
                </a:rPr>
                <a:t>NO</a:t>
              </a:r>
              <a:endParaRPr lang="ro-RO" dirty="0">
                <a:solidFill>
                  <a:schemeClr val="tx2"/>
                </a:solidFill>
                <a:latin typeface="Book Antiqua" pitchFamily="18" charset="0"/>
              </a:endParaRPr>
            </a:p>
            <a:p>
              <a:pPr algn="ctr" eaLnBrk="1" hangingPunct="1"/>
              <a:r>
                <a:rPr lang="ro-RO" sz="1600" dirty="0">
                  <a:solidFill>
                    <a:schemeClr val="tx2"/>
                  </a:solidFill>
                  <a:latin typeface="Book Antiqua" pitchFamily="18" charset="0"/>
                </a:rPr>
                <a:t>(de la cel puțin un subordonat)</a:t>
              </a:r>
              <a:endParaRPr lang="en-US" dirty="0">
                <a:solidFill>
                  <a:schemeClr val="tx2"/>
                </a:solidFill>
                <a:latin typeface="Book Antiqua" pitchFamily="18" charset="0"/>
              </a:endParaRPr>
            </a:p>
          </p:txBody>
        </p:sp>
      </p:grpSp>
      <p:grpSp>
        <p:nvGrpSpPr>
          <p:cNvPr id="722962" name="Group 18"/>
          <p:cNvGrpSpPr>
            <a:grpSpLocks/>
          </p:cNvGrpSpPr>
          <p:nvPr/>
        </p:nvGrpSpPr>
        <p:grpSpPr bwMode="auto">
          <a:xfrm>
            <a:off x="3848100" y="3595689"/>
            <a:ext cx="5529263" cy="750887"/>
            <a:chOff x="947" y="1901"/>
            <a:chExt cx="3483" cy="473"/>
          </a:xfrm>
        </p:grpSpPr>
        <p:sp>
          <p:nvSpPr>
            <p:cNvPr id="16398" name="AutoShape 19"/>
            <p:cNvSpPr>
              <a:spLocks noChangeArrowheads="1"/>
            </p:cNvSpPr>
            <p:nvPr/>
          </p:nvSpPr>
          <p:spPr bwMode="auto">
            <a:xfrm>
              <a:off x="947" y="2118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399" name="Text Box 20"/>
            <p:cNvSpPr txBox="1">
              <a:spLocks noChangeArrowheads="1"/>
            </p:cNvSpPr>
            <p:nvPr/>
          </p:nvSpPr>
          <p:spPr bwMode="auto">
            <a:xfrm>
              <a:off x="1203" y="1901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ABORT</a:t>
              </a:r>
            </a:p>
          </p:txBody>
        </p:sp>
      </p:grpSp>
      <p:grpSp>
        <p:nvGrpSpPr>
          <p:cNvPr id="722965" name="Group 21"/>
          <p:cNvGrpSpPr>
            <a:grpSpLocks/>
          </p:cNvGrpSpPr>
          <p:nvPr/>
        </p:nvGrpSpPr>
        <p:grpSpPr bwMode="auto">
          <a:xfrm>
            <a:off x="3741737" y="4824413"/>
            <a:ext cx="5529262" cy="741362"/>
            <a:chOff x="880" y="2675"/>
            <a:chExt cx="3483" cy="467"/>
          </a:xfrm>
        </p:grpSpPr>
        <p:sp>
          <p:nvSpPr>
            <p:cNvPr id="16396" name="AutoShape 22"/>
            <p:cNvSpPr>
              <a:spLocks noChangeArrowheads="1"/>
            </p:cNvSpPr>
            <p:nvPr/>
          </p:nvSpPr>
          <p:spPr bwMode="auto">
            <a:xfrm rot="10800000">
              <a:off x="880" y="2886"/>
              <a:ext cx="3483" cy="256"/>
            </a:xfrm>
            <a:prstGeom prst="rightArrow">
              <a:avLst>
                <a:gd name="adj1" fmla="val 28046"/>
                <a:gd name="adj2" fmla="val 151172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397" name="Text Box 23"/>
            <p:cNvSpPr txBox="1">
              <a:spLocks noChangeArrowheads="1"/>
            </p:cNvSpPr>
            <p:nvPr/>
          </p:nvSpPr>
          <p:spPr bwMode="auto">
            <a:xfrm>
              <a:off x="1218" y="2675"/>
              <a:ext cx="26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itchFamily="34" charset="0"/>
                  <a:cs typeface="Arial" pitchFamily="34" charset="0"/>
                </a:defRPr>
              </a:lvl9pPr>
            </a:lstStyle>
            <a:p>
              <a:pPr algn="ctr" eaLnBrk="1" hangingPunct="1"/>
              <a:r>
                <a:rPr lang="en-US">
                  <a:solidFill>
                    <a:schemeClr val="tx2"/>
                  </a:solidFill>
                  <a:latin typeface="Book Antiqua" pitchFamily="18" charset="0"/>
                </a:rPr>
                <a:t>DONE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29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29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229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229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22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22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229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229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1" y="381000"/>
            <a:ext cx="9915526" cy="641350"/>
          </a:xfrm>
        </p:spPr>
        <p:txBody>
          <a:bodyPr/>
          <a:lstStyle/>
          <a:p>
            <a:pPr eaLnBrk="1" hangingPunct="1"/>
            <a:r>
              <a:rPr lang="en-US" dirty="0" err="1"/>
              <a:t>Comentarii</a:t>
            </a:r>
            <a:r>
              <a:rPr lang="en-US" dirty="0"/>
              <a:t> </a:t>
            </a:r>
            <a:r>
              <a:rPr lang="en-US" dirty="0" err="1"/>
              <a:t>asupra</a:t>
            </a:r>
            <a:r>
              <a:rPr lang="en-US" dirty="0"/>
              <a:t> 2PC</a:t>
            </a:r>
            <a:endParaRPr lang="bg-BG" dirty="0"/>
          </a:p>
        </p:txBody>
      </p:sp>
      <p:sp>
        <p:nvSpPr>
          <p:cNvPr id="17412" name="Rectangle 3"/>
          <p:cNvSpPr>
            <a:spLocks noChangeArrowheads="1"/>
          </p:cNvSpPr>
          <p:nvPr/>
        </p:nvSpPr>
        <p:spPr bwMode="auto">
          <a:xfrm>
            <a:off x="381001" y="1792147"/>
            <a:ext cx="11506199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Dou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runde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comunicare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: </a:t>
            </a:r>
            <a:r>
              <a:rPr lang="en-US" sz="2800" dirty="0" err="1">
                <a:solidFill>
                  <a:schemeClr val="folHlink"/>
                </a:solidFill>
                <a:latin typeface="Book Antiqua" pitchFamily="18" charset="0"/>
              </a:rPr>
              <a:t>votare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urmat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 </a:t>
            </a:r>
            <a:r>
              <a:rPr lang="en-US" sz="2800" dirty="0" err="1">
                <a:solidFill>
                  <a:schemeClr val="folHlink"/>
                </a:solidFill>
                <a:latin typeface="Book Antiqua" pitchFamily="18" charset="0"/>
              </a:rPr>
              <a:t>terminare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.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Ambele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sunt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iniţiate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Orice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decide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eşuarea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tranzacţiei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Fiecare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mesaj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reflect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o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decizie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;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a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garanta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aceast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decizie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rezist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unor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erori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inserat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mai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int</a:t>
            </a:r>
            <a:r>
              <a:rPr lang="ro-RO" sz="2800" dirty="0">
                <a:solidFill>
                  <a:schemeClr val="tx2"/>
                </a:solidFill>
                <a:latin typeface="Book Antiqua" pitchFamily="18" charset="0"/>
              </a:rPr>
              <a:t>â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</a:t>
            </a:r>
            <a:r>
              <a:rPr lang="ro-RO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î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ntr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-un log .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Toate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intr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rile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în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log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conţin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 err="1">
                <a:solidFill>
                  <a:schemeClr val="tx2"/>
                </a:solidFill>
                <a:latin typeface="Book Antiqua" pitchFamily="18" charset="0"/>
              </a:rPr>
              <a:t>TransactionID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şi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 err="1">
                <a:solidFill>
                  <a:schemeClr val="tx2"/>
                </a:solidFill>
                <a:latin typeface="Book Antiqua" pitchFamily="18" charset="0"/>
              </a:rPr>
              <a:t>CoordinatorID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 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Comenzile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abort/commit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logate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de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includ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id-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urile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tuturor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subordonaţilor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  <a:endParaRPr lang="bg-BG" sz="2800" dirty="0"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4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838201" y="381000"/>
            <a:ext cx="9458326" cy="641350"/>
          </a:xfrm>
        </p:spPr>
        <p:txBody>
          <a:bodyPr/>
          <a:lstStyle/>
          <a:p>
            <a:pPr eaLnBrk="1" hangingPunct="1"/>
            <a:r>
              <a:rPr lang="en-US" dirty="0"/>
              <a:t>2PC – </a:t>
            </a:r>
            <a:r>
              <a:rPr lang="en-US" dirty="0" err="1"/>
              <a:t>Recuperarea</a:t>
            </a:r>
            <a:r>
              <a:rPr lang="en-US" dirty="0"/>
              <a:t> </a:t>
            </a:r>
            <a:r>
              <a:rPr lang="en-US" dirty="0" err="1"/>
              <a:t>datelor</a:t>
            </a:r>
            <a:endParaRPr lang="bg-BG" dirty="0"/>
          </a:p>
        </p:txBody>
      </p:sp>
      <p:sp>
        <p:nvSpPr>
          <p:cNvPr id="18436" name="Rectangle 3"/>
          <p:cNvSpPr>
            <a:spLocks noChangeArrowheads="1"/>
          </p:cNvSpPr>
          <p:nvPr/>
        </p:nvSpPr>
        <p:spPr bwMode="auto">
          <a:xfrm>
            <a:off x="762000" y="1479630"/>
            <a:ext cx="109728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endParaRPr lang="en-US" sz="2800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endParaRPr lang="en-US" sz="2800" dirty="0">
              <a:solidFill>
                <a:schemeClr val="tx2"/>
              </a:solidFill>
              <a:latin typeface="Book Antiqua" pitchFamily="18" charset="0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avem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commit</a:t>
            </a:r>
            <a:r>
              <a:rPr lang="en-US" sz="2800" dirty="0">
                <a:solidFill>
                  <a:schemeClr val="accent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sau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abort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logat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tranzacţia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T,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nu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un </a:t>
            </a:r>
            <a:r>
              <a:rPr lang="en-US" sz="2800" dirty="0">
                <a:solidFill>
                  <a:schemeClr val="folHlink"/>
                </a:solidFill>
                <a:latin typeface="Book Antiqua" pitchFamily="18" charset="0"/>
              </a:rPr>
              <a:t>end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,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apeleaz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redo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/</a:t>
            </a:r>
            <a:r>
              <a:rPr lang="en-US" sz="2800" i="1" dirty="0">
                <a:solidFill>
                  <a:schemeClr val="tx2"/>
                </a:solidFill>
                <a:latin typeface="Book Antiqua" pitchFamily="18" charset="0"/>
              </a:rPr>
              <a:t>undo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T.</a:t>
            </a: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0000"/>
              <a:buFont typeface="Wingdings" pitchFamily="2" charset="2"/>
              <a:buChar char="n"/>
            </a:pP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Dac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site-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ul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este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coordonator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pentru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T,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vor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transmite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mesaje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b="1" dirty="0">
                <a:solidFill>
                  <a:srgbClr val="4F36D0"/>
                </a:solidFill>
                <a:latin typeface="Book Antiqua" pitchFamily="18" charset="0"/>
              </a:rPr>
              <a:t>commit/abort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c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tre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subordonaţi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pân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se </a:t>
            </a:r>
            <a:r>
              <a:rPr lang="en-US" sz="2800" dirty="0" err="1">
                <a:solidFill>
                  <a:schemeClr val="tx2"/>
                </a:solidFill>
                <a:latin typeface="Book Antiqua" pitchFamily="18" charset="0"/>
              </a:rPr>
              <a:t>recepţioneaz</a:t>
            </a:r>
            <a:r>
              <a:rPr lang="vi-VN" sz="2800" dirty="0">
                <a:solidFill>
                  <a:schemeClr val="tx2"/>
                </a:solidFill>
                <a:latin typeface="Book Antiqua" pitchFamily="18" charset="0"/>
              </a:rPr>
              <a:t>ă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 </a:t>
            </a:r>
            <a:r>
              <a:rPr lang="en-US" sz="2800" b="1" dirty="0">
                <a:solidFill>
                  <a:srgbClr val="4F36D0"/>
                </a:solidFill>
                <a:latin typeface="Book Antiqua" pitchFamily="18" charset="0"/>
              </a:rPr>
              <a:t>done</a:t>
            </a:r>
            <a:r>
              <a:rPr lang="en-US" sz="2800" dirty="0">
                <a:solidFill>
                  <a:schemeClr val="tx2"/>
                </a:solidFill>
                <a:latin typeface="Book Antiqua" pitchFamily="18" charset="0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old Stripes">
  <a:themeElements>
    <a:clrScheme name="Bold Stripes 2">
      <a:dk1>
        <a:srgbClr val="000000"/>
      </a:dk1>
      <a:lt1>
        <a:srgbClr val="EAEAEA"/>
      </a:lt1>
      <a:dk2>
        <a:srgbClr val="003366"/>
      </a:dk2>
      <a:lt2>
        <a:srgbClr val="EAEAEA"/>
      </a:lt2>
      <a:accent1>
        <a:srgbClr val="FFFFFF"/>
      </a:accent1>
      <a:accent2>
        <a:srgbClr val="DDDDDD"/>
      </a:accent2>
      <a:accent3>
        <a:srgbClr val="F3F3F3"/>
      </a:accent3>
      <a:accent4>
        <a:srgbClr val="000000"/>
      </a:accent4>
      <a:accent5>
        <a:srgbClr val="FFFFFF"/>
      </a:accent5>
      <a:accent6>
        <a:srgbClr val="C8C8C8"/>
      </a:accent6>
      <a:hlink>
        <a:srgbClr val="336699"/>
      </a:hlink>
      <a:folHlink>
        <a:srgbClr val="9A0000"/>
      </a:folHlink>
    </a:clrScheme>
    <a:fontScheme name="Bold Stripes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Bold Stripes 1">
        <a:dk1>
          <a:srgbClr val="356677"/>
        </a:dk1>
        <a:lt1>
          <a:srgbClr val="FFFFFF"/>
        </a:lt1>
        <a:dk2>
          <a:srgbClr val="3E798E"/>
        </a:dk2>
        <a:lt2>
          <a:srgbClr val="FFFFCC"/>
        </a:lt2>
        <a:accent1>
          <a:srgbClr val="7FA0B1"/>
        </a:accent1>
        <a:accent2>
          <a:srgbClr val="3A7184"/>
        </a:accent2>
        <a:accent3>
          <a:srgbClr val="AFBEC6"/>
        </a:accent3>
        <a:accent4>
          <a:srgbClr val="DADADA"/>
        </a:accent4>
        <a:accent5>
          <a:srgbClr val="C0CDD5"/>
        </a:accent5>
        <a:accent6>
          <a:srgbClr val="346677"/>
        </a:accent6>
        <a:hlink>
          <a:srgbClr val="FFBF0B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old Stripes 2">
        <a:dk1>
          <a:srgbClr val="000000"/>
        </a:dk1>
        <a:lt1>
          <a:srgbClr val="EAEAEA"/>
        </a:lt1>
        <a:dk2>
          <a:srgbClr val="003366"/>
        </a:dk2>
        <a:lt2>
          <a:srgbClr val="EAEAEA"/>
        </a:lt2>
        <a:accent1>
          <a:srgbClr val="FFFFFF"/>
        </a:accent1>
        <a:accent2>
          <a:srgbClr val="DDDDDD"/>
        </a:accent2>
        <a:accent3>
          <a:srgbClr val="F3F3F3"/>
        </a:accent3>
        <a:accent4>
          <a:srgbClr val="000000"/>
        </a:accent4>
        <a:accent5>
          <a:srgbClr val="FFFFFF"/>
        </a:accent5>
        <a:accent6>
          <a:srgbClr val="C8C8C8"/>
        </a:accent6>
        <a:hlink>
          <a:srgbClr val="336699"/>
        </a:hlink>
        <a:folHlink>
          <a:srgbClr val="9A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old Stripes 3">
        <a:dk1>
          <a:srgbClr val="000000"/>
        </a:dk1>
        <a:lt1>
          <a:srgbClr val="EAEAEA"/>
        </a:lt1>
        <a:dk2>
          <a:srgbClr val="000000"/>
        </a:dk2>
        <a:lt2>
          <a:srgbClr val="EAEAEA"/>
        </a:lt2>
        <a:accent1>
          <a:srgbClr val="FFFFFF"/>
        </a:accent1>
        <a:accent2>
          <a:srgbClr val="DDDDDD"/>
        </a:accent2>
        <a:accent3>
          <a:srgbClr val="F3F3F3"/>
        </a:accent3>
        <a:accent4>
          <a:srgbClr val="000000"/>
        </a:accent4>
        <a:accent5>
          <a:srgbClr val="FFFFFF"/>
        </a:accent5>
        <a:accent6>
          <a:srgbClr val="C8C8C8"/>
        </a:accent6>
        <a:hlink>
          <a:srgbClr val="777777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old Stripes 4">
        <a:dk1>
          <a:srgbClr val="492417"/>
        </a:dk1>
        <a:lt1>
          <a:srgbClr val="D4D5C3"/>
        </a:lt1>
        <a:dk2>
          <a:srgbClr val="6E4900"/>
        </a:dk2>
        <a:lt2>
          <a:srgbClr val="B9BA9C"/>
        </a:lt2>
        <a:accent1>
          <a:srgbClr val="DBD8CF"/>
        </a:accent1>
        <a:accent2>
          <a:srgbClr val="C7C8B0"/>
        </a:accent2>
        <a:accent3>
          <a:srgbClr val="E6E7DE"/>
        </a:accent3>
        <a:accent4>
          <a:srgbClr val="3D1D12"/>
        </a:accent4>
        <a:accent5>
          <a:srgbClr val="EAE9E4"/>
        </a:accent5>
        <a:accent6>
          <a:srgbClr val="B4B59F"/>
        </a:accent6>
        <a:hlink>
          <a:srgbClr val="CC99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D87CF76EAC8D4E92CA444B04B4BEEC" ma:contentTypeVersion="0" ma:contentTypeDescription="Create a new document." ma:contentTypeScope="" ma:versionID="11b90943987f60d37bdb227c07cd70e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C99301B-06DC-489C-BE34-689B8D41FF2B}"/>
</file>

<file path=customXml/itemProps2.xml><?xml version="1.0" encoding="utf-8"?>
<ds:datastoreItem xmlns:ds="http://schemas.openxmlformats.org/officeDocument/2006/customXml" ds:itemID="{2EC32833-036D-4CD3-BE86-65EE5D467DEB}"/>
</file>

<file path=customXml/itemProps3.xml><?xml version="1.0" encoding="utf-8"?>
<ds:datastoreItem xmlns:ds="http://schemas.openxmlformats.org/officeDocument/2006/customXml" ds:itemID="{014E75FA-7597-4C13-A612-BC71D2313D0E}"/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Designs\Bold Stripes.pot</Template>
  <TotalTime>237</TotalTime>
  <Words>3489</Words>
  <Application>Microsoft Office PowerPoint</Application>
  <PresentationFormat>Widescreen</PresentationFormat>
  <Paragraphs>472</Paragraphs>
  <Slides>44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Arial</vt:lpstr>
      <vt:lpstr>Book Antiqua</vt:lpstr>
      <vt:lpstr>Calibri</vt:lpstr>
      <vt:lpstr>Calibri Light</vt:lpstr>
      <vt:lpstr>Monotype Sorts</vt:lpstr>
      <vt:lpstr>Verdana</vt:lpstr>
      <vt:lpstr>Wingdings</vt:lpstr>
      <vt:lpstr>Bold Stripes</vt:lpstr>
      <vt:lpstr>Office Theme</vt:lpstr>
      <vt:lpstr>PowerPoint Presentation</vt:lpstr>
      <vt:lpstr>Recuperarea distribuită</vt:lpstr>
      <vt:lpstr>Problema generalilor bizantini</vt:lpstr>
      <vt:lpstr>Problema generalilor bizantini</vt:lpstr>
      <vt:lpstr>Comitere în două faze (2PC)</vt:lpstr>
      <vt:lpstr>Comitere în două faze (2PC)</vt:lpstr>
      <vt:lpstr>Comitere în două faze (2PC)</vt:lpstr>
      <vt:lpstr>Comentarii asupra 2PC</vt:lpstr>
      <vt:lpstr>2PC – Recuperarea datelor</vt:lpstr>
      <vt:lpstr>2PC – Recuperarea datelor</vt:lpstr>
      <vt:lpstr>2PC – Recuperarea datelor</vt:lpstr>
      <vt:lpstr>2PC - Blocări</vt:lpstr>
      <vt:lpstr>2PC - Eşuarea reţelei /a unui site</vt:lpstr>
      <vt:lpstr>2PC - Observaţii </vt:lpstr>
      <vt:lpstr>2PC cu eşuare dedusă</vt:lpstr>
      <vt:lpstr>2PC cu eşuare dedusă</vt:lpstr>
      <vt:lpstr> </vt:lpstr>
      <vt:lpstr>PowerPoint Presentation</vt:lpstr>
      <vt:lpstr>Actualizarea datelor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Contextul WAL</vt:lpstr>
      <vt:lpstr>Contextul WAL</vt:lpstr>
      <vt:lpstr>Contextul WAL</vt:lpstr>
      <vt:lpstr>Intrări ale log-ului</vt:lpstr>
      <vt:lpstr>Compensation Log Record (CLR)</vt:lpstr>
      <vt:lpstr>Alte construcţii utilizate de RM</vt:lpstr>
      <vt:lpstr>Execuţia normală a unei tranzacţii   Context</vt:lpstr>
      <vt:lpstr>Vedere de ansamblu</vt:lpstr>
      <vt:lpstr>Exemplu: Întreruperea simplă a unei tranzacţii</vt:lpstr>
      <vt:lpstr>PowerPoint Presentation</vt:lpstr>
      <vt:lpstr>Comiterea unei tranzacţii</vt:lpstr>
      <vt:lpstr>Faze ale ARIES (Algorithm for Recovery and Isolation Exploiting Semantics)</vt:lpstr>
      <vt:lpstr>LOG</vt:lpstr>
      <vt:lpstr>Exemplu</vt:lpstr>
      <vt:lpstr>Exemplu</vt:lpstr>
      <vt:lpstr>Probleme suplimentare</vt:lpstr>
    </vt:vector>
  </TitlesOfParts>
  <Company>Atreides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Suciu</dc:creator>
  <cp:lastModifiedBy>Dan Suciu</cp:lastModifiedBy>
  <cp:revision>2393</cp:revision>
  <cp:lastPrinted>1601-01-01T00:00:00Z</cp:lastPrinted>
  <dcterms:created xsi:type="dcterms:W3CDTF">2004-02-22T11:33:27Z</dcterms:created>
  <dcterms:modified xsi:type="dcterms:W3CDTF">2023-11-14T17:04:26Z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0x010100A7D87CF76EAC8D4E92CA444B04B4BEEC</vt:lpwstr>
  </property>
</Properties>
</file>

<file path=docProps/thumbnail.jpeg>
</file>